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5" r:id="rId2"/>
    <p:sldId id="257" r:id="rId3"/>
    <p:sldId id="258" r:id="rId4"/>
    <p:sldId id="259" r:id="rId5"/>
    <p:sldId id="264" r:id="rId6"/>
    <p:sldId id="262" r:id="rId7"/>
    <p:sldId id="268" r:id="rId8"/>
    <p:sldId id="318" r:id="rId9"/>
    <p:sldId id="271" r:id="rId10"/>
    <p:sldId id="290" r:id="rId11"/>
    <p:sldId id="295" r:id="rId12"/>
    <p:sldId id="296" r:id="rId13"/>
    <p:sldId id="297" r:id="rId14"/>
    <p:sldId id="272" r:id="rId15"/>
    <p:sldId id="283" r:id="rId16"/>
    <p:sldId id="314" r:id="rId17"/>
    <p:sldId id="319" r:id="rId18"/>
    <p:sldId id="311" r:id="rId19"/>
    <p:sldId id="322" r:id="rId20"/>
    <p:sldId id="307" r:id="rId21"/>
    <p:sldId id="323" r:id="rId22"/>
    <p:sldId id="273" r:id="rId23"/>
    <p:sldId id="309" r:id="rId24"/>
    <p:sldId id="288" r:id="rId25"/>
    <p:sldId id="298" r:id="rId26"/>
    <p:sldId id="320" r:id="rId27"/>
    <p:sldId id="321" r:id="rId28"/>
    <p:sldId id="313" r:id="rId29"/>
    <p:sldId id="263" r:id="rId30"/>
    <p:sldId id="303" r:id="rId31"/>
    <p:sldId id="31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4660" autoAdjust="0"/>
    <p:restoredTop sz="68719" autoAdjust="0"/>
  </p:normalViewPr>
  <p:slideViewPr>
    <p:cSldViewPr snapToGrid="0">
      <p:cViewPr varScale="1">
        <p:scale>
          <a:sx n="65" d="100"/>
          <a:sy n="65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oggs" userId="38d4db40-ed9c-462f-8301-063f0bb4de07" providerId="ADAL" clId="{94A76B7C-A27B-42E8-B7F5-694E0AC15A97}"/>
    <pc:docChg chg="modSld">
      <pc:chgData name="Sarah Boggs" userId="38d4db40-ed9c-462f-8301-063f0bb4de07" providerId="ADAL" clId="{94A76B7C-A27B-42E8-B7F5-694E0AC15A97}" dt="2026-04-28T17:49:46.150" v="23" actId="6549"/>
      <pc:docMkLst>
        <pc:docMk/>
      </pc:docMkLst>
      <pc:sldChg chg="modNotes">
        <pc:chgData name="Sarah Boggs" userId="38d4db40-ed9c-462f-8301-063f0bb4de07" providerId="ADAL" clId="{94A76B7C-A27B-42E8-B7F5-694E0AC15A97}" dt="2026-04-28T17:48:04.749" v="1" actId="6549"/>
        <pc:sldMkLst>
          <pc:docMk/>
          <pc:sldMk cId="0" sldId="268"/>
        </pc:sldMkLst>
      </pc:sldChg>
      <pc:sldChg chg="modNotes">
        <pc:chgData name="Sarah Boggs" userId="38d4db40-ed9c-462f-8301-063f0bb4de07" providerId="ADAL" clId="{94A76B7C-A27B-42E8-B7F5-694E0AC15A97}" dt="2026-04-28T17:48:13.838" v="4" actId="6549"/>
        <pc:sldMkLst>
          <pc:docMk/>
          <pc:sldMk cId="0" sldId="271"/>
        </pc:sldMkLst>
      </pc:sldChg>
      <pc:sldChg chg="modNotes">
        <pc:chgData name="Sarah Boggs" userId="38d4db40-ed9c-462f-8301-063f0bb4de07" providerId="ADAL" clId="{94A76B7C-A27B-42E8-B7F5-694E0AC15A97}" dt="2026-04-28T17:48:40.442" v="9" actId="6549"/>
        <pc:sldMkLst>
          <pc:docMk/>
          <pc:sldMk cId="0" sldId="272"/>
        </pc:sldMkLst>
      </pc:sldChg>
      <pc:sldChg chg="modNotes">
        <pc:chgData name="Sarah Boggs" userId="38d4db40-ed9c-462f-8301-063f0bb4de07" providerId="ADAL" clId="{94A76B7C-A27B-42E8-B7F5-694E0AC15A97}" dt="2026-04-28T17:49:17.822" v="17" actId="6549"/>
        <pc:sldMkLst>
          <pc:docMk/>
          <pc:sldMk cId="0" sldId="273"/>
        </pc:sldMkLst>
      </pc:sldChg>
      <pc:sldChg chg="modNotes">
        <pc:chgData name="Sarah Boggs" userId="38d4db40-ed9c-462f-8301-063f0bb4de07" providerId="ADAL" clId="{94A76B7C-A27B-42E8-B7F5-694E0AC15A97}" dt="2026-04-28T17:48:44.721" v="10" actId="6549"/>
        <pc:sldMkLst>
          <pc:docMk/>
          <pc:sldMk cId="0" sldId="283"/>
        </pc:sldMkLst>
      </pc:sldChg>
      <pc:sldChg chg="modNotes">
        <pc:chgData name="Sarah Boggs" userId="38d4db40-ed9c-462f-8301-063f0bb4de07" providerId="ADAL" clId="{94A76B7C-A27B-42E8-B7F5-694E0AC15A97}" dt="2026-04-28T17:49:26.665" v="19" actId="6549"/>
        <pc:sldMkLst>
          <pc:docMk/>
          <pc:sldMk cId="0" sldId="288"/>
        </pc:sldMkLst>
      </pc:sldChg>
      <pc:sldChg chg="modNotes">
        <pc:chgData name="Sarah Boggs" userId="38d4db40-ed9c-462f-8301-063f0bb4de07" providerId="ADAL" clId="{94A76B7C-A27B-42E8-B7F5-694E0AC15A97}" dt="2026-04-28T17:48:18.939" v="5" actId="6549"/>
        <pc:sldMkLst>
          <pc:docMk/>
          <pc:sldMk cId="0" sldId="290"/>
        </pc:sldMkLst>
      </pc:sldChg>
      <pc:sldChg chg="modNotes">
        <pc:chgData name="Sarah Boggs" userId="38d4db40-ed9c-462f-8301-063f0bb4de07" providerId="ADAL" clId="{94A76B7C-A27B-42E8-B7F5-694E0AC15A97}" dt="2026-04-28T17:48:23.836" v="6" actId="6549"/>
        <pc:sldMkLst>
          <pc:docMk/>
          <pc:sldMk cId="0" sldId="295"/>
        </pc:sldMkLst>
      </pc:sldChg>
      <pc:sldChg chg="modNotes">
        <pc:chgData name="Sarah Boggs" userId="38d4db40-ed9c-462f-8301-063f0bb4de07" providerId="ADAL" clId="{94A76B7C-A27B-42E8-B7F5-694E0AC15A97}" dt="2026-04-28T17:48:28.708" v="7" actId="6549"/>
        <pc:sldMkLst>
          <pc:docMk/>
          <pc:sldMk cId="0" sldId="296"/>
        </pc:sldMkLst>
      </pc:sldChg>
      <pc:sldChg chg="modNotes">
        <pc:chgData name="Sarah Boggs" userId="38d4db40-ed9c-462f-8301-063f0bb4de07" providerId="ADAL" clId="{94A76B7C-A27B-42E8-B7F5-694E0AC15A97}" dt="2026-04-28T17:48:35.829" v="8" actId="6549"/>
        <pc:sldMkLst>
          <pc:docMk/>
          <pc:sldMk cId="0" sldId="297"/>
        </pc:sldMkLst>
      </pc:sldChg>
      <pc:sldChg chg="modNotes">
        <pc:chgData name="Sarah Boggs" userId="38d4db40-ed9c-462f-8301-063f0bb4de07" providerId="ADAL" clId="{94A76B7C-A27B-42E8-B7F5-694E0AC15A97}" dt="2026-04-28T17:49:31.386" v="20" actId="6549"/>
        <pc:sldMkLst>
          <pc:docMk/>
          <pc:sldMk cId="0" sldId="298"/>
        </pc:sldMkLst>
      </pc:sldChg>
      <pc:sldChg chg="modNotes">
        <pc:chgData name="Sarah Boggs" userId="38d4db40-ed9c-462f-8301-063f0bb4de07" providerId="ADAL" clId="{94A76B7C-A27B-42E8-B7F5-694E0AC15A97}" dt="2026-04-28T17:49:46.150" v="23" actId="6549"/>
        <pc:sldMkLst>
          <pc:docMk/>
          <pc:sldMk cId="0" sldId="303"/>
        </pc:sldMkLst>
      </pc:sldChg>
      <pc:sldChg chg="modNotes">
        <pc:chgData name="Sarah Boggs" userId="38d4db40-ed9c-462f-8301-063f0bb4de07" providerId="ADAL" clId="{94A76B7C-A27B-42E8-B7F5-694E0AC15A97}" dt="2026-04-28T17:49:08.906" v="15" actId="6549"/>
        <pc:sldMkLst>
          <pc:docMk/>
          <pc:sldMk cId="0" sldId="307"/>
        </pc:sldMkLst>
      </pc:sldChg>
      <pc:sldChg chg="modNotes">
        <pc:chgData name="Sarah Boggs" userId="38d4db40-ed9c-462f-8301-063f0bb4de07" providerId="ADAL" clId="{94A76B7C-A27B-42E8-B7F5-694E0AC15A97}" dt="2026-04-28T17:49:22.565" v="18" actId="6549"/>
        <pc:sldMkLst>
          <pc:docMk/>
          <pc:sldMk cId="0" sldId="309"/>
        </pc:sldMkLst>
      </pc:sldChg>
      <pc:sldChg chg="modNotes">
        <pc:chgData name="Sarah Boggs" userId="38d4db40-ed9c-462f-8301-063f0bb4de07" providerId="ADAL" clId="{94A76B7C-A27B-42E8-B7F5-694E0AC15A97}" dt="2026-04-28T17:49:00.884" v="13" actId="6549"/>
        <pc:sldMkLst>
          <pc:docMk/>
          <pc:sldMk cId="0" sldId="311"/>
        </pc:sldMkLst>
      </pc:sldChg>
      <pc:sldChg chg="modNotes">
        <pc:chgData name="Sarah Boggs" userId="38d4db40-ed9c-462f-8301-063f0bb4de07" providerId="ADAL" clId="{94A76B7C-A27B-42E8-B7F5-694E0AC15A97}" dt="2026-04-28T17:47:55.458" v="0" actId="20577"/>
        <pc:sldMkLst>
          <pc:docMk/>
          <pc:sldMk cId="0" sldId="313"/>
        </pc:sldMkLst>
      </pc:sldChg>
      <pc:sldChg chg="modNotes">
        <pc:chgData name="Sarah Boggs" userId="38d4db40-ed9c-462f-8301-063f0bb4de07" providerId="ADAL" clId="{94A76B7C-A27B-42E8-B7F5-694E0AC15A97}" dt="2026-04-28T17:48:48.814" v="11" actId="6549"/>
        <pc:sldMkLst>
          <pc:docMk/>
          <pc:sldMk cId="1070499667" sldId="314"/>
        </pc:sldMkLst>
      </pc:sldChg>
      <pc:sldChg chg="modNotes">
        <pc:chgData name="Sarah Boggs" userId="38d4db40-ed9c-462f-8301-063f0bb4de07" providerId="ADAL" clId="{94A76B7C-A27B-42E8-B7F5-694E0AC15A97}" dt="2026-04-28T17:48:09.252" v="2" actId="6549"/>
        <pc:sldMkLst>
          <pc:docMk/>
          <pc:sldMk cId="2208472051" sldId="318"/>
        </pc:sldMkLst>
      </pc:sldChg>
      <pc:sldChg chg="modNotes">
        <pc:chgData name="Sarah Boggs" userId="38d4db40-ed9c-462f-8301-063f0bb4de07" providerId="ADAL" clId="{94A76B7C-A27B-42E8-B7F5-694E0AC15A97}" dt="2026-04-28T17:48:53.034" v="12" actId="6549"/>
        <pc:sldMkLst>
          <pc:docMk/>
          <pc:sldMk cId="4165838636" sldId="319"/>
        </pc:sldMkLst>
      </pc:sldChg>
      <pc:sldChg chg="modNotes">
        <pc:chgData name="Sarah Boggs" userId="38d4db40-ed9c-462f-8301-063f0bb4de07" providerId="ADAL" clId="{94A76B7C-A27B-42E8-B7F5-694E0AC15A97}" dt="2026-04-28T17:49:36.179" v="21" actId="6549"/>
        <pc:sldMkLst>
          <pc:docMk/>
          <pc:sldMk cId="3875892619" sldId="320"/>
        </pc:sldMkLst>
      </pc:sldChg>
      <pc:sldChg chg="modNotes">
        <pc:chgData name="Sarah Boggs" userId="38d4db40-ed9c-462f-8301-063f0bb4de07" providerId="ADAL" clId="{94A76B7C-A27B-42E8-B7F5-694E0AC15A97}" dt="2026-04-28T17:49:41.278" v="22" actId="6549"/>
        <pc:sldMkLst>
          <pc:docMk/>
          <pc:sldMk cId="822306472" sldId="321"/>
        </pc:sldMkLst>
      </pc:sldChg>
      <pc:sldChg chg="modNotes">
        <pc:chgData name="Sarah Boggs" userId="38d4db40-ed9c-462f-8301-063f0bb4de07" providerId="ADAL" clId="{94A76B7C-A27B-42E8-B7F5-694E0AC15A97}" dt="2026-04-28T17:49:04.980" v="14" actId="6549"/>
        <pc:sldMkLst>
          <pc:docMk/>
          <pc:sldMk cId="2208668511" sldId="322"/>
        </pc:sldMkLst>
      </pc:sldChg>
      <pc:sldChg chg="modNotes">
        <pc:chgData name="Sarah Boggs" userId="38d4db40-ed9c-462f-8301-063f0bb4de07" providerId="ADAL" clId="{94A76B7C-A27B-42E8-B7F5-694E0AC15A97}" dt="2026-04-28T17:49:12.822" v="16" actId="6549"/>
        <pc:sldMkLst>
          <pc:docMk/>
          <pc:sldMk cId="1242534074" sldId="32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CE3CA-D000-46C7-91F9-9F453B52D29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A546406-FFD2-4125-9851-DFC869813A08}">
      <dgm:prSet/>
      <dgm:spPr/>
      <dgm:t>
        <a:bodyPr/>
        <a:lstStyle/>
        <a:p>
          <a:pPr>
            <a:defRPr cap="all"/>
          </a:pPr>
          <a:r>
            <a:rPr lang="en-US"/>
            <a:t>Preparation for residential and business relocations</a:t>
          </a:r>
        </a:p>
      </dgm:t>
    </dgm:pt>
    <dgm:pt modelId="{92447160-A503-4A32-BDA3-5009514DA518}" type="parTrans" cxnId="{0C2C967A-49B9-4E0B-A3D7-B3DB8F0EB83C}">
      <dgm:prSet/>
      <dgm:spPr/>
      <dgm:t>
        <a:bodyPr/>
        <a:lstStyle/>
        <a:p>
          <a:endParaRPr lang="en-US"/>
        </a:p>
      </dgm:t>
    </dgm:pt>
    <dgm:pt modelId="{6BD0055C-02AA-444B-AC82-EE20E85CBA61}" type="sibTrans" cxnId="{0C2C967A-49B9-4E0B-A3D7-B3DB8F0EB83C}">
      <dgm:prSet/>
      <dgm:spPr/>
      <dgm:t>
        <a:bodyPr/>
        <a:lstStyle/>
        <a:p>
          <a:endParaRPr lang="en-US"/>
        </a:p>
      </dgm:t>
    </dgm:pt>
    <dgm:pt modelId="{7945D84D-CEAB-4B48-8481-9DBC7B335809}">
      <dgm:prSet/>
      <dgm:spPr/>
      <dgm:t>
        <a:bodyPr/>
        <a:lstStyle/>
        <a:p>
          <a:pPr>
            <a:defRPr cap="all"/>
          </a:pPr>
          <a:r>
            <a:rPr lang="en-US"/>
            <a:t>Sequencing activities to support project schedules</a:t>
          </a:r>
        </a:p>
      </dgm:t>
    </dgm:pt>
    <dgm:pt modelId="{1279D6D3-D7B5-481B-A561-97EF35EAC02B}" type="parTrans" cxnId="{AA0E316E-6F3D-4779-BCD1-443707586E30}">
      <dgm:prSet/>
      <dgm:spPr/>
      <dgm:t>
        <a:bodyPr/>
        <a:lstStyle/>
        <a:p>
          <a:endParaRPr lang="en-US"/>
        </a:p>
      </dgm:t>
    </dgm:pt>
    <dgm:pt modelId="{400C6CBB-44F2-402A-9130-29E81B6392D7}" type="sibTrans" cxnId="{AA0E316E-6F3D-4779-BCD1-443707586E30}">
      <dgm:prSet/>
      <dgm:spPr/>
      <dgm:t>
        <a:bodyPr/>
        <a:lstStyle/>
        <a:p>
          <a:endParaRPr lang="en-US"/>
        </a:p>
      </dgm:t>
    </dgm:pt>
    <dgm:pt modelId="{15A5245C-F581-4A07-8255-A1CAE7C378FB}">
      <dgm:prSet/>
      <dgm:spPr/>
      <dgm:t>
        <a:bodyPr/>
        <a:lstStyle/>
        <a:p>
          <a:pPr>
            <a:defRPr cap="all"/>
          </a:pPr>
          <a:r>
            <a:rPr lang="en-US"/>
            <a:t>Reducing disruption for affected occupants</a:t>
          </a:r>
        </a:p>
      </dgm:t>
    </dgm:pt>
    <dgm:pt modelId="{97B02A18-2881-40E0-AC64-D4B9E6E0BE9C}" type="parTrans" cxnId="{B0DDA45C-35E8-42F8-A7B7-95459FA90C6A}">
      <dgm:prSet/>
      <dgm:spPr/>
      <dgm:t>
        <a:bodyPr/>
        <a:lstStyle/>
        <a:p>
          <a:endParaRPr lang="en-US"/>
        </a:p>
      </dgm:t>
    </dgm:pt>
    <dgm:pt modelId="{90689F62-A0C6-4DF9-BD4D-77C5DAD0A327}" type="sibTrans" cxnId="{B0DDA45C-35E8-42F8-A7B7-95459FA90C6A}">
      <dgm:prSet/>
      <dgm:spPr/>
      <dgm:t>
        <a:bodyPr/>
        <a:lstStyle/>
        <a:p>
          <a:endParaRPr lang="en-US"/>
        </a:p>
      </dgm:t>
    </dgm:pt>
    <dgm:pt modelId="{E8A4BA49-5553-41AD-9911-3630E5CA703E}" type="pres">
      <dgm:prSet presAssocID="{A52CE3CA-D000-46C7-91F9-9F453B52D295}" presName="root" presStyleCnt="0">
        <dgm:presLayoutVars>
          <dgm:dir/>
          <dgm:resizeHandles val="exact"/>
        </dgm:presLayoutVars>
      </dgm:prSet>
      <dgm:spPr/>
    </dgm:pt>
    <dgm:pt modelId="{8F92F9E9-D9AC-42A1-BA64-9DD57D7313F8}" type="pres">
      <dgm:prSet presAssocID="{EA546406-FFD2-4125-9851-DFC869813A08}" presName="compNode" presStyleCnt="0"/>
      <dgm:spPr/>
    </dgm:pt>
    <dgm:pt modelId="{8AFC8827-EE98-4400-B6C1-C7ED34BF607F}" type="pres">
      <dgm:prSet presAssocID="{EA546406-FFD2-4125-9851-DFC869813A08}" presName="iconBgRect" presStyleLbl="bgShp" presStyleIdx="0" presStyleCnt="3"/>
      <dgm:spPr/>
    </dgm:pt>
    <dgm:pt modelId="{3B7EF3E0-662E-4B68-B33F-FD5285281F86}" type="pres">
      <dgm:prSet presAssocID="{EA546406-FFD2-4125-9851-DFC869813A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699D95C6-FDF8-4004-B4F2-E3BFC3526C82}" type="pres">
      <dgm:prSet presAssocID="{EA546406-FFD2-4125-9851-DFC869813A08}" presName="spaceRect" presStyleCnt="0"/>
      <dgm:spPr/>
    </dgm:pt>
    <dgm:pt modelId="{CD3864D8-8F90-4C4B-A7B7-51C3A9FC0EFA}" type="pres">
      <dgm:prSet presAssocID="{EA546406-FFD2-4125-9851-DFC869813A08}" presName="textRect" presStyleLbl="revTx" presStyleIdx="0" presStyleCnt="3">
        <dgm:presLayoutVars>
          <dgm:chMax val="1"/>
          <dgm:chPref val="1"/>
        </dgm:presLayoutVars>
      </dgm:prSet>
      <dgm:spPr/>
    </dgm:pt>
    <dgm:pt modelId="{4B1937A8-829F-4AA1-9B2B-F2EE99E29CF4}" type="pres">
      <dgm:prSet presAssocID="{6BD0055C-02AA-444B-AC82-EE20E85CBA61}" presName="sibTrans" presStyleCnt="0"/>
      <dgm:spPr/>
    </dgm:pt>
    <dgm:pt modelId="{09E357AA-1FBC-4A98-BECB-3D25910FA53A}" type="pres">
      <dgm:prSet presAssocID="{7945D84D-CEAB-4B48-8481-9DBC7B335809}" presName="compNode" presStyleCnt="0"/>
      <dgm:spPr/>
    </dgm:pt>
    <dgm:pt modelId="{1E2CFF54-B090-4942-8D73-95D8CB3A3E45}" type="pres">
      <dgm:prSet presAssocID="{7945D84D-CEAB-4B48-8481-9DBC7B335809}" presName="iconBgRect" presStyleLbl="bgShp" presStyleIdx="1" presStyleCnt="3"/>
      <dgm:spPr/>
    </dgm:pt>
    <dgm:pt modelId="{6F4945F8-B4EE-488B-AF90-B6ABD16345DF}" type="pres">
      <dgm:prSet presAssocID="{7945D84D-CEAB-4B48-8481-9DBC7B3358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5A5900C-11B9-404C-9FC6-D6E976761DC7}" type="pres">
      <dgm:prSet presAssocID="{7945D84D-CEAB-4B48-8481-9DBC7B335809}" presName="spaceRect" presStyleCnt="0"/>
      <dgm:spPr/>
    </dgm:pt>
    <dgm:pt modelId="{2C6DE102-5A6B-4943-9D24-F65AB3734FD2}" type="pres">
      <dgm:prSet presAssocID="{7945D84D-CEAB-4B48-8481-9DBC7B335809}" presName="textRect" presStyleLbl="revTx" presStyleIdx="1" presStyleCnt="3">
        <dgm:presLayoutVars>
          <dgm:chMax val="1"/>
          <dgm:chPref val="1"/>
        </dgm:presLayoutVars>
      </dgm:prSet>
      <dgm:spPr/>
    </dgm:pt>
    <dgm:pt modelId="{BEEBE2E7-2B1B-47EB-9F44-006125DEF0EC}" type="pres">
      <dgm:prSet presAssocID="{400C6CBB-44F2-402A-9130-29E81B6392D7}" presName="sibTrans" presStyleCnt="0"/>
      <dgm:spPr/>
    </dgm:pt>
    <dgm:pt modelId="{E297B003-6700-4BF1-AA83-281B5558BB53}" type="pres">
      <dgm:prSet presAssocID="{15A5245C-F581-4A07-8255-A1CAE7C378FB}" presName="compNode" presStyleCnt="0"/>
      <dgm:spPr/>
    </dgm:pt>
    <dgm:pt modelId="{3D03819D-911F-4B5A-9B69-251EB1A31036}" type="pres">
      <dgm:prSet presAssocID="{15A5245C-F581-4A07-8255-A1CAE7C378FB}" presName="iconBgRect" presStyleLbl="bgShp" presStyleIdx="2" presStyleCnt="3"/>
      <dgm:spPr/>
    </dgm:pt>
    <dgm:pt modelId="{A07B38A8-DDA2-48E4-ADFE-F45E16856BFD}" type="pres">
      <dgm:prSet presAssocID="{15A5245C-F581-4A07-8255-A1CAE7C378F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26F4330B-FECA-46AD-8782-535377026364}" type="pres">
      <dgm:prSet presAssocID="{15A5245C-F581-4A07-8255-A1CAE7C378FB}" presName="spaceRect" presStyleCnt="0"/>
      <dgm:spPr/>
    </dgm:pt>
    <dgm:pt modelId="{2203518A-F269-4428-AF00-97C89781500F}" type="pres">
      <dgm:prSet presAssocID="{15A5245C-F581-4A07-8255-A1CAE7C378F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0DDA45C-35E8-42F8-A7B7-95459FA90C6A}" srcId="{A52CE3CA-D000-46C7-91F9-9F453B52D295}" destId="{15A5245C-F581-4A07-8255-A1CAE7C378FB}" srcOrd="2" destOrd="0" parTransId="{97B02A18-2881-40E0-AC64-D4B9E6E0BE9C}" sibTransId="{90689F62-A0C6-4DF9-BD4D-77C5DAD0A327}"/>
    <dgm:cxn modelId="{76DBF365-A4DD-44AE-8490-BCF57E822F8C}" type="presOf" srcId="{EA546406-FFD2-4125-9851-DFC869813A08}" destId="{CD3864D8-8F90-4C4B-A7B7-51C3A9FC0EFA}" srcOrd="0" destOrd="0" presId="urn:microsoft.com/office/officeart/2018/5/layout/IconCircleLabelList"/>
    <dgm:cxn modelId="{AA0E316E-6F3D-4779-BCD1-443707586E30}" srcId="{A52CE3CA-D000-46C7-91F9-9F453B52D295}" destId="{7945D84D-CEAB-4B48-8481-9DBC7B335809}" srcOrd="1" destOrd="0" parTransId="{1279D6D3-D7B5-481B-A561-97EF35EAC02B}" sibTransId="{400C6CBB-44F2-402A-9130-29E81B6392D7}"/>
    <dgm:cxn modelId="{A3F5BA52-AD39-4A40-9445-5C31AF093283}" type="presOf" srcId="{7945D84D-CEAB-4B48-8481-9DBC7B335809}" destId="{2C6DE102-5A6B-4943-9D24-F65AB3734FD2}" srcOrd="0" destOrd="0" presId="urn:microsoft.com/office/officeart/2018/5/layout/IconCircleLabelList"/>
    <dgm:cxn modelId="{0C2C967A-49B9-4E0B-A3D7-B3DB8F0EB83C}" srcId="{A52CE3CA-D000-46C7-91F9-9F453B52D295}" destId="{EA546406-FFD2-4125-9851-DFC869813A08}" srcOrd="0" destOrd="0" parTransId="{92447160-A503-4A32-BDA3-5009514DA518}" sibTransId="{6BD0055C-02AA-444B-AC82-EE20E85CBA61}"/>
    <dgm:cxn modelId="{9EF7147B-170D-4E81-AC5E-1ADB0684CF49}" type="presOf" srcId="{A52CE3CA-D000-46C7-91F9-9F453B52D295}" destId="{E8A4BA49-5553-41AD-9911-3630E5CA703E}" srcOrd="0" destOrd="0" presId="urn:microsoft.com/office/officeart/2018/5/layout/IconCircleLabelList"/>
    <dgm:cxn modelId="{59AE407E-8015-4A5B-A20E-BAB87CF1D2C3}" type="presOf" srcId="{15A5245C-F581-4A07-8255-A1CAE7C378FB}" destId="{2203518A-F269-4428-AF00-97C89781500F}" srcOrd="0" destOrd="0" presId="urn:microsoft.com/office/officeart/2018/5/layout/IconCircleLabelList"/>
    <dgm:cxn modelId="{CC1D659C-6EC6-44C0-8AA3-AACEE61AC59B}" type="presParOf" srcId="{E8A4BA49-5553-41AD-9911-3630E5CA703E}" destId="{8F92F9E9-D9AC-42A1-BA64-9DD57D7313F8}" srcOrd="0" destOrd="0" presId="urn:microsoft.com/office/officeart/2018/5/layout/IconCircleLabelList"/>
    <dgm:cxn modelId="{2115E548-01EC-4086-8508-96253B25067F}" type="presParOf" srcId="{8F92F9E9-D9AC-42A1-BA64-9DD57D7313F8}" destId="{8AFC8827-EE98-4400-B6C1-C7ED34BF607F}" srcOrd="0" destOrd="0" presId="urn:microsoft.com/office/officeart/2018/5/layout/IconCircleLabelList"/>
    <dgm:cxn modelId="{FD7F9C36-D676-4069-8D4D-6365473AEAC9}" type="presParOf" srcId="{8F92F9E9-D9AC-42A1-BA64-9DD57D7313F8}" destId="{3B7EF3E0-662E-4B68-B33F-FD5285281F86}" srcOrd="1" destOrd="0" presId="urn:microsoft.com/office/officeart/2018/5/layout/IconCircleLabelList"/>
    <dgm:cxn modelId="{A5E84FA5-AD81-4357-B8A5-E7010D7978B4}" type="presParOf" srcId="{8F92F9E9-D9AC-42A1-BA64-9DD57D7313F8}" destId="{699D95C6-FDF8-4004-B4F2-E3BFC3526C82}" srcOrd="2" destOrd="0" presId="urn:microsoft.com/office/officeart/2018/5/layout/IconCircleLabelList"/>
    <dgm:cxn modelId="{5735AE8A-670A-4DCE-A13D-CB7D38573B20}" type="presParOf" srcId="{8F92F9E9-D9AC-42A1-BA64-9DD57D7313F8}" destId="{CD3864D8-8F90-4C4B-A7B7-51C3A9FC0EFA}" srcOrd="3" destOrd="0" presId="urn:microsoft.com/office/officeart/2018/5/layout/IconCircleLabelList"/>
    <dgm:cxn modelId="{73AEA14C-195B-4E55-B02B-A9F948C1ECA1}" type="presParOf" srcId="{E8A4BA49-5553-41AD-9911-3630E5CA703E}" destId="{4B1937A8-829F-4AA1-9B2B-F2EE99E29CF4}" srcOrd="1" destOrd="0" presId="urn:microsoft.com/office/officeart/2018/5/layout/IconCircleLabelList"/>
    <dgm:cxn modelId="{AF13F4E2-9478-4D69-AA13-B880724999FF}" type="presParOf" srcId="{E8A4BA49-5553-41AD-9911-3630E5CA703E}" destId="{09E357AA-1FBC-4A98-BECB-3D25910FA53A}" srcOrd="2" destOrd="0" presId="urn:microsoft.com/office/officeart/2018/5/layout/IconCircleLabelList"/>
    <dgm:cxn modelId="{BF085D11-2D12-41D7-9580-2DF9A570BBF4}" type="presParOf" srcId="{09E357AA-1FBC-4A98-BECB-3D25910FA53A}" destId="{1E2CFF54-B090-4942-8D73-95D8CB3A3E45}" srcOrd="0" destOrd="0" presId="urn:microsoft.com/office/officeart/2018/5/layout/IconCircleLabelList"/>
    <dgm:cxn modelId="{4A3130ED-76C5-462D-A0FC-70625D00664C}" type="presParOf" srcId="{09E357AA-1FBC-4A98-BECB-3D25910FA53A}" destId="{6F4945F8-B4EE-488B-AF90-B6ABD16345DF}" srcOrd="1" destOrd="0" presId="urn:microsoft.com/office/officeart/2018/5/layout/IconCircleLabelList"/>
    <dgm:cxn modelId="{7EBB6743-19BC-400B-B048-A6CECBBD05A3}" type="presParOf" srcId="{09E357AA-1FBC-4A98-BECB-3D25910FA53A}" destId="{25A5900C-11B9-404C-9FC6-D6E976761DC7}" srcOrd="2" destOrd="0" presId="urn:microsoft.com/office/officeart/2018/5/layout/IconCircleLabelList"/>
    <dgm:cxn modelId="{19335884-79C6-49FE-B3C3-835137F585B5}" type="presParOf" srcId="{09E357AA-1FBC-4A98-BECB-3D25910FA53A}" destId="{2C6DE102-5A6B-4943-9D24-F65AB3734FD2}" srcOrd="3" destOrd="0" presId="urn:microsoft.com/office/officeart/2018/5/layout/IconCircleLabelList"/>
    <dgm:cxn modelId="{7CC23E15-A3F5-48BE-89C4-8BDCAC0532B2}" type="presParOf" srcId="{E8A4BA49-5553-41AD-9911-3630E5CA703E}" destId="{BEEBE2E7-2B1B-47EB-9F44-006125DEF0EC}" srcOrd="3" destOrd="0" presId="urn:microsoft.com/office/officeart/2018/5/layout/IconCircleLabelList"/>
    <dgm:cxn modelId="{5A8AD1A0-A162-4BD4-BA35-20EC2EB3B6E8}" type="presParOf" srcId="{E8A4BA49-5553-41AD-9911-3630E5CA703E}" destId="{E297B003-6700-4BF1-AA83-281B5558BB53}" srcOrd="4" destOrd="0" presId="urn:microsoft.com/office/officeart/2018/5/layout/IconCircleLabelList"/>
    <dgm:cxn modelId="{A2F8D001-8847-41EE-9356-A42D42F9A162}" type="presParOf" srcId="{E297B003-6700-4BF1-AA83-281B5558BB53}" destId="{3D03819D-911F-4B5A-9B69-251EB1A31036}" srcOrd="0" destOrd="0" presId="urn:microsoft.com/office/officeart/2018/5/layout/IconCircleLabelList"/>
    <dgm:cxn modelId="{9DE32FCD-F4B7-4D73-9743-6C34246570D2}" type="presParOf" srcId="{E297B003-6700-4BF1-AA83-281B5558BB53}" destId="{A07B38A8-DDA2-48E4-ADFE-F45E16856BFD}" srcOrd="1" destOrd="0" presId="urn:microsoft.com/office/officeart/2018/5/layout/IconCircleLabelList"/>
    <dgm:cxn modelId="{DE650F77-B8C7-41F9-9FF4-60FD67D52626}" type="presParOf" srcId="{E297B003-6700-4BF1-AA83-281B5558BB53}" destId="{26F4330B-FECA-46AD-8782-535377026364}" srcOrd="2" destOrd="0" presId="urn:microsoft.com/office/officeart/2018/5/layout/IconCircleLabelList"/>
    <dgm:cxn modelId="{DE72C2BC-29DE-442D-A90E-07F4080C4E0A}" type="presParOf" srcId="{E297B003-6700-4BF1-AA83-281B5558BB53}" destId="{2203518A-F269-4428-AF00-97C8978150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AEBA3D-2E0E-4903-9921-28B25272655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A7E970-F601-4032-AD36-2514F43AC792}">
      <dgm:prSet/>
      <dgm:spPr/>
      <dgm:t>
        <a:bodyPr/>
        <a:lstStyle/>
        <a:p>
          <a:r>
            <a:rPr lang="en-US"/>
            <a:t>Project delays</a:t>
          </a:r>
        </a:p>
      </dgm:t>
    </dgm:pt>
    <dgm:pt modelId="{687FB9DA-B17A-4CDB-822C-9A1AA75A12AB}" type="parTrans" cxnId="{F4C215F8-0714-4D31-893C-F51894D15250}">
      <dgm:prSet/>
      <dgm:spPr/>
      <dgm:t>
        <a:bodyPr/>
        <a:lstStyle/>
        <a:p>
          <a:endParaRPr lang="en-US"/>
        </a:p>
      </dgm:t>
    </dgm:pt>
    <dgm:pt modelId="{5D6DFFDD-6100-422A-9808-B483229E9D64}" type="sibTrans" cxnId="{F4C215F8-0714-4D31-893C-F51894D15250}">
      <dgm:prSet/>
      <dgm:spPr/>
      <dgm:t>
        <a:bodyPr/>
        <a:lstStyle/>
        <a:p>
          <a:endParaRPr lang="en-US"/>
        </a:p>
      </dgm:t>
    </dgm:pt>
    <dgm:pt modelId="{8D8482E2-6797-40AC-8A7E-AA7318A0855B}">
      <dgm:prSet/>
      <dgm:spPr/>
      <dgm:t>
        <a:bodyPr/>
        <a:lstStyle/>
        <a:p>
          <a:r>
            <a:rPr lang="en-US"/>
            <a:t>Increased costs</a:t>
          </a:r>
        </a:p>
      </dgm:t>
    </dgm:pt>
    <dgm:pt modelId="{9DFC11C5-CCB9-476D-A898-0940A23E3278}" type="parTrans" cxnId="{C1E1B1F0-C851-4D92-A0BB-0EF22D35FDAC}">
      <dgm:prSet/>
      <dgm:spPr/>
      <dgm:t>
        <a:bodyPr/>
        <a:lstStyle/>
        <a:p>
          <a:endParaRPr lang="en-US"/>
        </a:p>
      </dgm:t>
    </dgm:pt>
    <dgm:pt modelId="{D34FC10F-FADC-421C-AE8E-DB78BB62AC0A}" type="sibTrans" cxnId="{C1E1B1F0-C851-4D92-A0BB-0EF22D35FDAC}">
      <dgm:prSet/>
      <dgm:spPr/>
      <dgm:t>
        <a:bodyPr/>
        <a:lstStyle/>
        <a:p>
          <a:endParaRPr lang="en-US"/>
        </a:p>
      </dgm:t>
    </dgm:pt>
    <dgm:pt modelId="{F6D51B19-06AB-405B-A441-7574C1F7967E}">
      <dgm:prSet/>
      <dgm:spPr/>
      <dgm:t>
        <a:bodyPr/>
        <a:lstStyle/>
        <a:p>
          <a:r>
            <a:rPr lang="en-US"/>
            <a:t>Occupant dissatisfaction and claims</a:t>
          </a:r>
        </a:p>
      </dgm:t>
    </dgm:pt>
    <dgm:pt modelId="{0B7155E8-0551-4A1F-8823-C681CF760E74}" type="parTrans" cxnId="{8D851F16-4187-44ED-9A9B-5FB869BD4FDA}">
      <dgm:prSet/>
      <dgm:spPr/>
      <dgm:t>
        <a:bodyPr/>
        <a:lstStyle/>
        <a:p>
          <a:endParaRPr lang="en-US"/>
        </a:p>
      </dgm:t>
    </dgm:pt>
    <dgm:pt modelId="{6E44B071-711F-4835-A9B2-A3B3BF67A626}" type="sibTrans" cxnId="{8D851F16-4187-44ED-9A9B-5FB869BD4FDA}">
      <dgm:prSet/>
      <dgm:spPr/>
      <dgm:t>
        <a:bodyPr/>
        <a:lstStyle/>
        <a:p>
          <a:endParaRPr lang="en-US"/>
        </a:p>
      </dgm:t>
    </dgm:pt>
    <dgm:pt modelId="{869A1D59-1802-48EA-B0EB-4C272D848F2F}" type="pres">
      <dgm:prSet presAssocID="{C1AEBA3D-2E0E-4903-9921-28B25272655B}" presName="root" presStyleCnt="0">
        <dgm:presLayoutVars>
          <dgm:dir/>
          <dgm:resizeHandles val="exact"/>
        </dgm:presLayoutVars>
      </dgm:prSet>
      <dgm:spPr/>
    </dgm:pt>
    <dgm:pt modelId="{28D1B1ED-1D6F-483E-9C4D-277CAD792766}" type="pres">
      <dgm:prSet presAssocID="{91A7E970-F601-4032-AD36-2514F43AC792}" presName="compNode" presStyleCnt="0"/>
      <dgm:spPr/>
    </dgm:pt>
    <dgm:pt modelId="{5958D55C-7940-48A4-8CCB-A695C92ABAD2}" type="pres">
      <dgm:prSet presAssocID="{91A7E970-F601-4032-AD36-2514F43AC792}" presName="bgRect" presStyleLbl="bgShp" presStyleIdx="0" presStyleCnt="3"/>
      <dgm:spPr/>
    </dgm:pt>
    <dgm:pt modelId="{734C79B5-58C9-4172-9875-31654CA65192}" type="pres">
      <dgm:prSet presAssocID="{91A7E970-F601-4032-AD36-2514F43AC7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3EE3262-1C88-46BC-9BCD-AE758AC91482}" type="pres">
      <dgm:prSet presAssocID="{91A7E970-F601-4032-AD36-2514F43AC792}" presName="spaceRect" presStyleCnt="0"/>
      <dgm:spPr/>
    </dgm:pt>
    <dgm:pt modelId="{23078C79-EEA1-4221-9207-6524A0A483D8}" type="pres">
      <dgm:prSet presAssocID="{91A7E970-F601-4032-AD36-2514F43AC792}" presName="parTx" presStyleLbl="revTx" presStyleIdx="0" presStyleCnt="3">
        <dgm:presLayoutVars>
          <dgm:chMax val="0"/>
          <dgm:chPref val="0"/>
        </dgm:presLayoutVars>
      </dgm:prSet>
      <dgm:spPr/>
    </dgm:pt>
    <dgm:pt modelId="{AD030353-41B7-4AEB-82F4-2299D0A61A11}" type="pres">
      <dgm:prSet presAssocID="{5D6DFFDD-6100-422A-9808-B483229E9D64}" presName="sibTrans" presStyleCnt="0"/>
      <dgm:spPr/>
    </dgm:pt>
    <dgm:pt modelId="{0AD16E45-7268-4D82-BEB4-9F8F94EF68F4}" type="pres">
      <dgm:prSet presAssocID="{8D8482E2-6797-40AC-8A7E-AA7318A0855B}" presName="compNode" presStyleCnt="0"/>
      <dgm:spPr/>
    </dgm:pt>
    <dgm:pt modelId="{8033F680-7394-42E8-BCDE-0CD7BB50DC76}" type="pres">
      <dgm:prSet presAssocID="{8D8482E2-6797-40AC-8A7E-AA7318A0855B}" presName="bgRect" presStyleLbl="bgShp" presStyleIdx="1" presStyleCnt="3"/>
      <dgm:spPr/>
    </dgm:pt>
    <dgm:pt modelId="{C2A57B5C-CFDD-488E-905C-29E86EB6DC9A}" type="pres">
      <dgm:prSet presAssocID="{8D8482E2-6797-40AC-8A7E-AA7318A0855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6E282E5-498A-48B3-B4EA-DCAC9A25E1D2}" type="pres">
      <dgm:prSet presAssocID="{8D8482E2-6797-40AC-8A7E-AA7318A0855B}" presName="spaceRect" presStyleCnt="0"/>
      <dgm:spPr/>
    </dgm:pt>
    <dgm:pt modelId="{160F680B-773F-4FB1-A6A7-06AB33FCB8AC}" type="pres">
      <dgm:prSet presAssocID="{8D8482E2-6797-40AC-8A7E-AA7318A0855B}" presName="parTx" presStyleLbl="revTx" presStyleIdx="1" presStyleCnt="3">
        <dgm:presLayoutVars>
          <dgm:chMax val="0"/>
          <dgm:chPref val="0"/>
        </dgm:presLayoutVars>
      </dgm:prSet>
      <dgm:spPr/>
    </dgm:pt>
    <dgm:pt modelId="{6611C87E-C1A7-4186-AEA0-AF1C57AD6A7C}" type="pres">
      <dgm:prSet presAssocID="{D34FC10F-FADC-421C-AE8E-DB78BB62AC0A}" presName="sibTrans" presStyleCnt="0"/>
      <dgm:spPr/>
    </dgm:pt>
    <dgm:pt modelId="{77289435-B95B-4AFE-A2B1-7891A6412226}" type="pres">
      <dgm:prSet presAssocID="{F6D51B19-06AB-405B-A441-7574C1F7967E}" presName="compNode" presStyleCnt="0"/>
      <dgm:spPr/>
    </dgm:pt>
    <dgm:pt modelId="{F02002F4-3517-4751-B1B7-3D244EEC900B}" type="pres">
      <dgm:prSet presAssocID="{F6D51B19-06AB-405B-A441-7574C1F7967E}" presName="bgRect" presStyleLbl="bgShp" presStyleIdx="2" presStyleCnt="3"/>
      <dgm:spPr/>
    </dgm:pt>
    <dgm:pt modelId="{4987D13C-3391-441D-B8E4-C22B03A2B038}" type="pres">
      <dgm:prSet presAssocID="{F6D51B19-06AB-405B-A441-7574C1F7967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2A70E4B-0EE5-4ED7-A4A7-84C6696FE630}" type="pres">
      <dgm:prSet presAssocID="{F6D51B19-06AB-405B-A441-7574C1F7967E}" presName="spaceRect" presStyleCnt="0"/>
      <dgm:spPr/>
    </dgm:pt>
    <dgm:pt modelId="{88BBD0E0-6850-45DD-B03E-70216C8DCDC4}" type="pres">
      <dgm:prSet presAssocID="{F6D51B19-06AB-405B-A441-7574C1F7967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D851F16-4187-44ED-9A9B-5FB869BD4FDA}" srcId="{C1AEBA3D-2E0E-4903-9921-28B25272655B}" destId="{F6D51B19-06AB-405B-A441-7574C1F7967E}" srcOrd="2" destOrd="0" parTransId="{0B7155E8-0551-4A1F-8823-C681CF760E74}" sibTransId="{6E44B071-711F-4835-A9B2-A3B3BF67A626}"/>
    <dgm:cxn modelId="{895B5C56-D1BC-41E0-BF24-F3F450FDA070}" type="presOf" srcId="{8D8482E2-6797-40AC-8A7E-AA7318A0855B}" destId="{160F680B-773F-4FB1-A6A7-06AB33FCB8AC}" srcOrd="0" destOrd="0" presId="urn:microsoft.com/office/officeart/2018/2/layout/IconVerticalSolidList"/>
    <dgm:cxn modelId="{9A6632B4-671D-4A19-B47B-B1373D8E594B}" type="presOf" srcId="{91A7E970-F601-4032-AD36-2514F43AC792}" destId="{23078C79-EEA1-4221-9207-6524A0A483D8}" srcOrd="0" destOrd="0" presId="urn:microsoft.com/office/officeart/2018/2/layout/IconVerticalSolidList"/>
    <dgm:cxn modelId="{DA0C69E1-23A4-49C2-B5CF-EE612DCFA186}" type="presOf" srcId="{F6D51B19-06AB-405B-A441-7574C1F7967E}" destId="{88BBD0E0-6850-45DD-B03E-70216C8DCDC4}" srcOrd="0" destOrd="0" presId="urn:microsoft.com/office/officeart/2018/2/layout/IconVerticalSolidList"/>
    <dgm:cxn modelId="{AC9A5EEB-6ABB-4FFA-BA58-46A7943E7820}" type="presOf" srcId="{C1AEBA3D-2E0E-4903-9921-28B25272655B}" destId="{869A1D59-1802-48EA-B0EB-4C272D848F2F}" srcOrd="0" destOrd="0" presId="urn:microsoft.com/office/officeart/2018/2/layout/IconVerticalSolidList"/>
    <dgm:cxn modelId="{C1E1B1F0-C851-4D92-A0BB-0EF22D35FDAC}" srcId="{C1AEBA3D-2E0E-4903-9921-28B25272655B}" destId="{8D8482E2-6797-40AC-8A7E-AA7318A0855B}" srcOrd="1" destOrd="0" parTransId="{9DFC11C5-CCB9-476D-A898-0940A23E3278}" sibTransId="{D34FC10F-FADC-421C-AE8E-DB78BB62AC0A}"/>
    <dgm:cxn modelId="{F4C215F8-0714-4D31-893C-F51894D15250}" srcId="{C1AEBA3D-2E0E-4903-9921-28B25272655B}" destId="{91A7E970-F601-4032-AD36-2514F43AC792}" srcOrd="0" destOrd="0" parTransId="{687FB9DA-B17A-4CDB-822C-9A1AA75A12AB}" sibTransId="{5D6DFFDD-6100-422A-9808-B483229E9D64}"/>
    <dgm:cxn modelId="{F866427F-0BDB-4855-867C-8A4158011A51}" type="presParOf" srcId="{869A1D59-1802-48EA-B0EB-4C272D848F2F}" destId="{28D1B1ED-1D6F-483E-9C4D-277CAD792766}" srcOrd="0" destOrd="0" presId="urn:microsoft.com/office/officeart/2018/2/layout/IconVerticalSolidList"/>
    <dgm:cxn modelId="{A4B156FC-9463-4B5B-8286-14893BE0CF56}" type="presParOf" srcId="{28D1B1ED-1D6F-483E-9C4D-277CAD792766}" destId="{5958D55C-7940-48A4-8CCB-A695C92ABAD2}" srcOrd="0" destOrd="0" presId="urn:microsoft.com/office/officeart/2018/2/layout/IconVerticalSolidList"/>
    <dgm:cxn modelId="{F425C76D-9EFA-4674-96A4-FEEB77F0F465}" type="presParOf" srcId="{28D1B1ED-1D6F-483E-9C4D-277CAD792766}" destId="{734C79B5-58C9-4172-9875-31654CA65192}" srcOrd="1" destOrd="0" presId="urn:microsoft.com/office/officeart/2018/2/layout/IconVerticalSolidList"/>
    <dgm:cxn modelId="{5181B270-56F8-4C5E-89CB-C03BED308571}" type="presParOf" srcId="{28D1B1ED-1D6F-483E-9C4D-277CAD792766}" destId="{E3EE3262-1C88-46BC-9BCD-AE758AC91482}" srcOrd="2" destOrd="0" presId="urn:microsoft.com/office/officeart/2018/2/layout/IconVerticalSolidList"/>
    <dgm:cxn modelId="{5A5191C4-6A89-4582-97EF-DAD7A909532C}" type="presParOf" srcId="{28D1B1ED-1D6F-483E-9C4D-277CAD792766}" destId="{23078C79-EEA1-4221-9207-6524A0A483D8}" srcOrd="3" destOrd="0" presId="urn:microsoft.com/office/officeart/2018/2/layout/IconVerticalSolidList"/>
    <dgm:cxn modelId="{CFAD59EA-1401-4D36-B0DA-E3075607D85A}" type="presParOf" srcId="{869A1D59-1802-48EA-B0EB-4C272D848F2F}" destId="{AD030353-41B7-4AEB-82F4-2299D0A61A11}" srcOrd="1" destOrd="0" presId="urn:microsoft.com/office/officeart/2018/2/layout/IconVerticalSolidList"/>
    <dgm:cxn modelId="{60E26A18-2390-4CE7-8EEA-DBB47FA7F4ED}" type="presParOf" srcId="{869A1D59-1802-48EA-B0EB-4C272D848F2F}" destId="{0AD16E45-7268-4D82-BEB4-9F8F94EF68F4}" srcOrd="2" destOrd="0" presId="urn:microsoft.com/office/officeart/2018/2/layout/IconVerticalSolidList"/>
    <dgm:cxn modelId="{1EDE012E-5A28-4828-BBA8-FC149BD77FCC}" type="presParOf" srcId="{0AD16E45-7268-4D82-BEB4-9F8F94EF68F4}" destId="{8033F680-7394-42E8-BCDE-0CD7BB50DC76}" srcOrd="0" destOrd="0" presId="urn:microsoft.com/office/officeart/2018/2/layout/IconVerticalSolidList"/>
    <dgm:cxn modelId="{7A67D81B-4801-4D97-8BEB-3D9A21D7199B}" type="presParOf" srcId="{0AD16E45-7268-4D82-BEB4-9F8F94EF68F4}" destId="{C2A57B5C-CFDD-488E-905C-29E86EB6DC9A}" srcOrd="1" destOrd="0" presId="urn:microsoft.com/office/officeart/2018/2/layout/IconVerticalSolidList"/>
    <dgm:cxn modelId="{4D60171F-AD48-4A13-B110-C49D9432CC4A}" type="presParOf" srcId="{0AD16E45-7268-4D82-BEB4-9F8F94EF68F4}" destId="{16E282E5-498A-48B3-B4EA-DCAC9A25E1D2}" srcOrd="2" destOrd="0" presId="urn:microsoft.com/office/officeart/2018/2/layout/IconVerticalSolidList"/>
    <dgm:cxn modelId="{5E7E43A8-8E01-4229-9BEB-7C603A7DA1AE}" type="presParOf" srcId="{0AD16E45-7268-4D82-BEB4-9F8F94EF68F4}" destId="{160F680B-773F-4FB1-A6A7-06AB33FCB8AC}" srcOrd="3" destOrd="0" presId="urn:microsoft.com/office/officeart/2018/2/layout/IconVerticalSolidList"/>
    <dgm:cxn modelId="{4B854B8C-4EF6-440D-AEEC-59296A70D4FD}" type="presParOf" srcId="{869A1D59-1802-48EA-B0EB-4C272D848F2F}" destId="{6611C87E-C1A7-4186-AEA0-AF1C57AD6A7C}" srcOrd="3" destOrd="0" presId="urn:microsoft.com/office/officeart/2018/2/layout/IconVerticalSolidList"/>
    <dgm:cxn modelId="{68A841EB-A19F-4B4A-BBDB-7332279EBCD8}" type="presParOf" srcId="{869A1D59-1802-48EA-B0EB-4C272D848F2F}" destId="{77289435-B95B-4AFE-A2B1-7891A6412226}" srcOrd="4" destOrd="0" presId="urn:microsoft.com/office/officeart/2018/2/layout/IconVerticalSolidList"/>
    <dgm:cxn modelId="{7288F2F9-7238-4B69-A717-A46B33B3E1A9}" type="presParOf" srcId="{77289435-B95B-4AFE-A2B1-7891A6412226}" destId="{F02002F4-3517-4751-B1B7-3D244EEC900B}" srcOrd="0" destOrd="0" presId="urn:microsoft.com/office/officeart/2018/2/layout/IconVerticalSolidList"/>
    <dgm:cxn modelId="{028DDB04-21C9-4F01-BBEA-9D392AF246A3}" type="presParOf" srcId="{77289435-B95B-4AFE-A2B1-7891A6412226}" destId="{4987D13C-3391-441D-B8E4-C22B03A2B038}" srcOrd="1" destOrd="0" presId="urn:microsoft.com/office/officeart/2018/2/layout/IconVerticalSolidList"/>
    <dgm:cxn modelId="{34446333-495B-4D3D-BAD4-76A6048860EB}" type="presParOf" srcId="{77289435-B95B-4AFE-A2B1-7891A6412226}" destId="{62A70E4B-0EE5-4ED7-A4A7-84C6696FE630}" srcOrd="2" destOrd="0" presId="urn:microsoft.com/office/officeart/2018/2/layout/IconVerticalSolidList"/>
    <dgm:cxn modelId="{DD6CCA30-927F-4276-97A0-215234F80AD2}" type="presParOf" srcId="{77289435-B95B-4AFE-A2B1-7891A6412226}" destId="{88BBD0E0-6850-45DD-B03E-70216C8DCD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1E6F74-5566-49B5-A7BE-174400F58A0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B652E2-ED9F-42E8-BC95-F45E8C75D1CA}">
      <dgm:prSet/>
      <dgm:spPr/>
      <dgm:t>
        <a:bodyPr/>
        <a:lstStyle/>
        <a:p>
          <a:r>
            <a:rPr lang="en-US" dirty="0"/>
            <a:t>Florence Green, SR/WA, R/W-RAC</a:t>
          </a:r>
        </a:p>
      </dgm:t>
    </dgm:pt>
    <dgm:pt modelId="{79B5A83F-D3FF-4FC0-858C-992DCFABE8C7}" type="parTrans" cxnId="{41C004DE-87AB-41AF-8B3D-3FBA3EA99A61}">
      <dgm:prSet/>
      <dgm:spPr/>
      <dgm:t>
        <a:bodyPr/>
        <a:lstStyle/>
        <a:p>
          <a:endParaRPr lang="en-US"/>
        </a:p>
      </dgm:t>
    </dgm:pt>
    <dgm:pt modelId="{916C5EAE-9CC1-4D81-AC27-EFC3E9A7A11A}" type="sibTrans" cxnId="{41C004DE-87AB-41AF-8B3D-3FBA3EA99A61}">
      <dgm:prSet/>
      <dgm:spPr/>
      <dgm:t>
        <a:bodyPr/>
        <a:lstStyle/>
        <a:p>
          <a:endParaRPr lang="en-US"/>
        </a:p>
      </dgm:t>
    </dgm:pt>
    <dgm:pt modelId="{59793AEF-FC5B-49B3-AEA8-4CA448ECFBB3}">
      <dgm:prSet/>
      <dgm:spPr/>
      <dgm:t>
        <a:bodyPr/>
        <a:lstStyle/>
        <a:p>
          <a:r>
            <a:rPr lang="en-US" dirty="0"/>
            <a:t>Senior Right of Way &amp; Utilities Manager, Atkins Realis</a:t>
          </a:r>
        </a:p>
      </dgm:t>
    </dgm:pt>
    <dgm:pt modelId="{B487A8F9-4420-4790-83A7-F9B1F18554FB}" type="parTrans" cxnId="{40B6256E-D6F8-4F9E-BC2C-FA7CB97CD7A0}">
      <dgm:prSet/>
      <dgm:spPr/>
      <dgm:t>
        <a:bodyPr/>
        <a:lstStyle/>
        <a:p>
          <a:endParaRPr lang="en-US"/>
        </a:p>
      </dgm:t>
    </dgm:pt>
    <dgm:pt modelId="{6F26E752-03EC-4E0E-9423-8011AE2DC4C5}" type="sibTrans" cxnId="{40B6256E-D6F8-4F9E-BC2C-FA7CB97CD7A0}">
      <dgm:prSet/>
      <dgm:spPr/>
      <dgm:t>
        <a:bodyPr/>
        <a:lstStyle/>
        <a:p>
          <a:endParaRPr lang="en-US"/>
        </a:p>
      </dgm:t>
    </dgm:pt>
    <dgm:pt modelId="{9B21E08A-9D3F-43FD-A2B3-88408C131E55}">
      <dgm:prSet/>
      <dgm:spPr/>
      <dgm:t>
        <a:bodyPr/>
        <a:lstStyle/>
        <a:p>
          <a:r>
            <a:rPr lang="en-US" dirty="0"/>
            <a:t>Sarah Earls-Boggs, SR/WA-TN R/W-RAC</a:t>
          </a:r>
        </a:p>
      </dgm:t>
    </dgm:pt>
    <dgm:pt modelId="{D6D83103-9709-4756-AA62-948BF40E4460}" type="parTrans" cxnId="{CE88D1C4-84EA-4CC3-A7B0-E5CC2413075F}">
      <dgm:prSet/>
      <dgm:spPr/>
      <dgm:t>
        <a:bodyPr/>
        <a:lstStyle/>
        <a:p>
          <a:endParaRPr lang="en-US"/>
        </a:p>
      </dgm:t>
    </dgm:pt>
    <dgm:pt modelId="{C985B841-37E9-4FC6-9867-7EF18ED420E7}" type="sibTrans" cxnId="{CE88D1C4-84EA-4CC3-A7B0-E5CC2413075F}">
      <dgm:prSet/>
      <dgm:spPr/>
      <dgm:t>
        <a:bodyPr/>
        <a:lstStyle/>
        <a:p>
          <a:endParaRPr lang="en-US"/>
        </a:p>
      </dgm:t>
    </dgm:pt>
    <dgm:pt modelId="{A776B98D-F889-449D-A8FA-1FFBAC0BFBC0}">
      <dgm:prSet/>
      <dgm:spPr/>
      <dgm:t>
        <a:bodyPr/>
        <a:lstStyle/>
        <a:p>
          <a:r>
            <a:rPr lang="en-US" dirty="0"/>
            <a:t>Project Manager, Florida Acquisition &amp; Appraisal Inc.</a:t>
          </a:r>
        </a:p>
      </dgm:t>
    </dgm:pt>
    <dgm:pt modelId="{B3EFD8C8-2040-41B8-9827-92F952075EF2}" type="parTrans" cxnId="{6D2D151E-5721-4408-A1B2-D6F9977AECB4}">
      <dgm:prSet/>
      <dgm:spPr/>
      <dgm:t>
        <a:bodyPr/>
        <a:lstStyle/>
        <a:p>
          <a:endParaRPr lang="en-US"/>
        </a:p>
      </dgm:t>
    </dgm:pt>
    <dgm:pt modelId="{C55FA09F-8BDF-4274-BD35-58C0C5F102EE}" type="sibTrans" cxnId="{6D2D151E-5721-4408-A1B2-D6F9977AECB4}">
      <dgm:prSet/>
      <dgm:spPr/>
      <dgm:t>
        <a:bodyPr/>
        <a:lstStyle/>
        <a:p>
          <a:endParaRPr lang="en-US"/>
        </a:p>
      </dgm:t>
    </dgm:pt>
    <dgm:pt modelId="{B9407ADD-3D39-4C5A-8E9E-0861DE367514}" type="pres">
      <dgm:prSet presAssocID="{691E6F74-5566-49B5-A7BE-174400F58A09}" presName="linear" presStyleCnt="0">
        <dgm:presLayoutVars>
          <dgm:dir/>
          <dgm:animLvl val="lvl"/>
          <dgm:resizeHandles val="exact"/>
        </dgm:presLayoutVars>
      </dgm:prSet>
      <dgm:spPr/>
    </dgm:pt>
    <dgm:pt modelId="{FE7FCC91-580F-441B-85E3-12AEB5787F84}" type="pres">
      <dgm:prSet presAssocID="{25B652E2-ED9F-42E8-BC95-F45E8C75D1CA}" presName="parentLin" presStyleCnt="0"/>
      <dgm:spPr/>
    </dgm:pt>
    <dgm:pt modelId="{9D4AC681-498A-44F4-B27A-D4E46E5F1C47}" type="pres">
      <dgm:prSet presAssocID="{25B652E2-ED9F-42E8-BC95-F45E8C75D1CA}" presName="parentLeftMargin" presStyleLbl="node1" presStyleIdx="0" presStyleCnt="2"/>
      <dgm:spPr/>
    </dgm:pt>
    <dgm:pt modelId="{AD4302FA-8E77-4732-A306-AE6AF00756DD}" type="pres">
      <dgm:prSet presAssocID="{25B652E2-ED9F-42E8-BC95-F45E8C75D1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AC8D740-D2F4-4EE0-9BDC-C28B3AD09BB3}" type="pres">
      <dgm:prSet presAssocID="{25B652E2-ED9F-42E8-BC95-F45E8C75D1CA}" presName="negativeSpace" presStyleCnt="0"/>
      <dgm:spPr/>
    </dgm:pt>
    <dgm:pt modelId="{AB9EC5C7-56AE-4F38-8755-E839D0862791}" type="pres">
      <dgm:prSet presAssocID="{25B652E2-ED9F-42E8-BC95-F45E8C75D1CA}" presName="childText" presStyleLbl="conFgAcc1" presStyleIdx="0" presStyleCnt="2">
        <dgm:presLayoutVars>
          <dgm:bulletEnabled val="1"/>
        </dgm:presLayoutVars>
      </dgm:prSet>
      <dgm:spPr/>
    </dgm:pt>
    <dgm:pt modelId="{59A3D881-119B-415F-9FBF-7481A3A8AE81}" type="pres">
      <dgm:prSet presAssocID="{916C5EAE-9CC1-4D81-AC27-EFC3E9A7A11A}" presName="spaceBetweenRectangles" presStyleCnt="0"/>
      <dgm:spPr/>
    </dgm:pt>
    <dgm:pt modelId="{0E8083B8-61BD-4E26-8FDA-80B3E2DEEC27}" type="pres">
      <dgm:prSet presAssocID="{9B21E08A-9D3F-43FD-A2B3-88408C131E55}" presName="parentLin" presStyleCnt="0"/>
      <dgm:spPr/>
    </dgm:pt>
    <dgm:pt modelId="{8122C261-CBE4-4373-AEE6-788F6DF00D48}" type="pres">
      <dgm:prSet presAssocID="{9B21E08A-9D3F-43FD-A2B3-88408C131E55}" presName="parentLeftMargin" presStyleLbl="node1" presStyleIdx="0" presStyleCnt="2"/>
      <dgm:spPr/>
    </dgm:pt>
    <dgm:pt modelId="{661191C9-69FB-463A-BF1E-D325A7B107A5}" type="pres">
      <dgm:prSet presAssocID="{9B21E08A-9D3F-43FD-A2B3-88408C131E5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34D2B04-CE0A-47EE-BC53-6AB2087B7433}" type="pres">
      <dgm:prSet presAssocID="{9B21E08A-9D3F-43FD-A2B3-88408C131E55}" presName="negativeSpace" presStyleCnt="0"/>
      <dgm:spPr/>
    </dgm:pt>
    <dgm:pt modelId="{04E37A88-3372-4633-9304-4D7CFA6A935D}" type="pres">
      <dgm:prSet presAssocID="{9B21E08A-9D3F-43FD-A2B3-88408C131E5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5846906-D266-4F08-8146-D65DD21EC304}" type="presOf" srcId="{9B21E08A-9D3F-43FD-A2B3-88408C131E55}" destId="{8122C261-CBE4-4373-AEE6-788F6DF00D48}" srcOrd="0" destOrd="0" presId="urn:microsoft.com/office/officeart/2005/8/layout/list1"/>
    <dgm:cxn modelId="{F63A1E13-03C0-4F27-9882-1F0313BA88B4}" type="presOf" srcId="{25B652E2-ED9F-42E8-BC95-F45E8C75D1CA}" destId="{AD4302FA-8E77-4732-A306-AE6AF00756DD}" srcOrd="1" destOrd="0" presId="urn:microsoft.com/office/officeart/2005/8/layout/list1"/>
    <dgm:cxn modelId="{CA5D3E18-8E91-418C-A4E1-ECD4AB4133DA}" type="presOf" srcId="{691E6F74-5566-49B5-A7BE-174400F58A09}" destId="{B9407ADD-3D39-4C5A-8E9E-0861DE367514}" srcOrd="0" destOrd="0" presId="urn:microsoft.com/office/officeart/2005/8/layout/list1"/>
    <dgm:cxn modelId="{6D2D151E-5721-4408-A1B2-D6F9977AECB4}" srcId="{9B21E08A-9D3F-43FD-A2B3-88408C131E55}" destId="{A776B98D-F889-449D-A8FA-1FFBAC0BFBC0}" srcOrd="0" destOrd="0" parTransId="{B3EFD8C8-2040-41B8-9827-92F952075EF2}" sibTransId="{C55FA09F-8BDF-4274-BD35-58C0C5F102EE}"/>
    <dgm:cxn modelId="{40B6256E-D6F8-4F9E-BC2C-FA7CB97CD7A0}" srcId="{25B652E2-ED9F-42E8-BC95-F45E8C75D1CA}" destId="{59793AEF-FC5B-49B3-AEA8-4CA448ECFBB3}" srcOrd="0" destOrd="0" parTransId="{B487A8F9-4420-4790-83A7-F9B1F18554FB}" sibTransId="{6F26E752-03EC-4E0E-9423-8011AE2DC4C5}"/>
    <dgm:cxn modelId="{A543FE70-0244-4237-896F-AC42327171A8}" type="presOf" srcId="{25B652E2-ED9F-42E8-BC95-F45E8C75D1CA}" destId="{9D4AC681-498A-44F4-B27A-D4E46E5F1C47}" srcOrd="0" destOrd="0" presId="urn:microsoft.com/office/officeart/2005/8/layout/list1"/>
    <dgm:cxn modelId="{B6ADC458-ADAD-44B4-831B-CDFFDB5F3494}" type="presOf" srcId="{A776B98D-F889-449D-A8FA-1FFBAC0BFBC0}" destId="{04E37A88-3372-4633-9304-4D7CFA6A935D}" srcOrd="0" destOrd="0" presId="urn:microsoft.com/office/officeart/2005/8/layout/list1"/>
    <dgm:cxn modelId="{9164F5BA-F6A6-4E83-8E4A-17180D51252B}" type="presOf" srcId="{59793AEF-FC5B-49B3-AEA8-4CA448ECFBB3}" destId="{AB9EC5C7-56AE-4F38-8755-E839D0862791}" srcOrd="0" destOrd="0" presId="urn:microsoft.com/office/officeart/2005/8/layout/list1"/>
    <dgm:cxn modelId="{C86F14C2-98AB-4A8D-8F71-4DE9D7B2AABF}" type="presOf" srcId="{9B21E08A-9D3F-43FD-A2B3-88408C131E55}" destId="{661191C9-69FB-463A-BF1E-D325A7B107A5}" srcOrd="1" destOrd="0" presId="urn:microsoft.com/office/officeart/2005/8/layout/list1"/>
    <dgm:cxn modelId="{CE88D1C4-84EA-4CC3-A7B0-E5CC2413075F}" srcId="{691E6F74-5566-49B5-A7BE-174400F58A09}" destId="{9B21E08A-9D3F-43FD-A2B3-88408C131E55}" srcOrd="1" destOrd="0" parTransId="{D6D83103-9709-4756-AA62-948BF40E4460}" sibTransId="{C985B841-37E9-4FC6-9867-7EF18ED420E7}"/>
    <dgm:cxn modelId="{41C004DE-87AB-41AF-8B3D-3FBA3EA99A61}" srcId="{691E6F74-5566-49B5-A7BE-174400F58A09}" destId="{25B652E2-ED9F-42E8-BC95-F45E8C75D1CA}" srcOrd="0" destOrd="0" parTransId="{79B5A83F-D3FF-4FC0-858C-992DCFABE8C7}" sibTransId="{916C5EAE-9CC1-4D81-AC27-EFC3E9A7A11A}"/>
    <dgm:cxn modelId="{F86CD20B-5D2B-48C6-B97D-083CD8A26A7C}" type="presParOf" srcId="{B9407ADD-3D39-4C5A-8E9E-0861DE367514}" destId="{FE7FCC91-580F-441B-85E3-12AEB5787F84}" srcOrd="0" destOrd="0" presId="urn:microsoft.com/office/officeart/2005/8/layout/list1"/>
    <dgm:cxn modelId="{F9D2161C-6F0A-4EB8-A199-9168704F4109}" type="presParOf" srcId="{FE7FCC91-580F-441B-85E3-12AEB5787F84}" destId="{9D4AC681-498A-44F4-B27A-D4E46E5F1C47}" srcOrd="0" destOrd="0" presId="urn:microsoft.com/office/officeart/2005/8/layout/list1"/>
    <dgm:cxn modelId="{2EA4C9C4-F52A-438C-8376-C5D8617B5AE2}" type="presParOf" srcId="{FE7FCC91-580F-441B-85E3-12AEB5787F84}" destId="{AD4302FA-8E77-4732-A306-AE6AF00756DD}" srcOrd="1" destOrd="0" presId="urn:microsoft.com/office/officeart/2005/8/layout/list1"/>
    <dgm:cxn modelId="{5C2F4829-8873-4332-A9F7-E58AAE8C45C9}" type="presParOf" srcId="{B9407ADD-3D39-4C5A-8E9E-0861DE367514}" destId="{9AC8D740-D2F4-4EE0-9BDC-C28B3AD09BB3}" srcOrd="1" destOrd="0" presId="urn:microsoft.com/office/officeart/2005/8/layout/list1"/>
    <dgm:cxn modelId="{F8B20749-57D4-430B-A752-82664A379EB7}" type="presParOf" srcId="{B9407ADD-3D39-4C5A-8E9E-0861DE367514}" destId="{AB9EC5C7-56AE-4F38-8755-E839D0862791}" srcOrd="2" destOrd="0" presId="urn:microsoft.com/office/officeart/2005/8/layout/list1"/>
    <dgm:cxn modelId="{76FF87F6-EDA2-4101-BDA1-2E1700FFB36A}" type="presParOf" srcId="{B9407ADD-3D39-4C5A-8E9E-0861DE367514}" destId="{59A3D881-119B-415F-9FBF-7481A3A8AE81}" srcOrd="3" destOrd="0" presId="urn:microsoft.com/office/officeart/2005/8/layout/list1"/>
    <dgm:cxn modelId="{9B104320-1A5F-4D93-8721-934EAB43B847}" type="presParOf" srcId="{B9407ADD-3D39-4C5A-8E9E-0861DE367514}" destId="{0E8083B8-61BD-4E26-8FDA-80B3E2DEEC27}" srcOrd="4" destOrd="0" presId="urn:microsoft.com/office/officeart/2005/8/layout/list1"/>
    <dgm:cxn modelId="{B26AE8B4-DC3C-4361-87F4-7C8683AD21F3}" type="presParOf" srcId="{0E8083B8-61BD-4E26-8FDA-80B3E2DEEC27}" destId="{8122C261-CBE4-4373-AEE6-788F6DF00D48}" srcOrd="0" destOrd="0" presId="urn:microsoft.com/office/officeart/2005/8/layout/list1"/>
    <dgm:cxn modelId="{DC0CECE5-8583-40B8-85EB-D004712E98B2}" type="presParOf" srcId="{0E8083B8-61BD-4E26-8FDA-80B3E2DEEC27}" destId="{661191C9-69FB-463A-BF1E-D325A7B107A5}" srcOrd="1" destOrd="0" presId="urn:microsoft.com/office/officeart/2005/8/layout/list1"/>
    <dgm:cxn modelId="{68F4A980-2FEB-4546-A225-C88CC500BDC1}" type="presParOf" srcId="{B9407ADD-3D39-4C5A-8E9E-0861DE367514}" destId="{F34D2B04-CE0A-47EE-BC53-6AB2087B7433}" srcOrd="5" destOrd="0" presId="urn:microsoft.com/office/officeart/2005/8/layout/list1"/>
    <dgm:cxn modelId="{54CFDDBA-E964-4E84-AF06-61178CA689A3}" type="presParOf" srcId="{B9407ADD-3D39-4C5A-8E9E-0861DE367514}" destId="{04E37A88-3372-4633-9304-4D7CFA6A935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2A545-A3A2-452C-99B9-C49618655B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F4093A-C4E6-4E3B-B59C-C4DC973C7BB2}">
      <dgm:prSet/>
      <dgm:spPr/>
      <dgm:t>
        <a:bodyPr/>
        <a:lstStyle/>
        <a:p>
          <a:r>
            <a:rPr lang="en-US"/>
            <a:t>Occupant interviews and needs assessment</a:t>
          </a:r>
        </a:p>
      </dgm:t>
    </dgm:pt>
    <dgm:pt modelId="{ED6118AC-5526-4D5D-84A2-340DAAFBE8A6}" type="parTrans" cxnId="{7CA98C58-00F7-427F-A280-8D9F20E6A8F6}">
      <dgm:prSet/>
      <dgm:spPr/>
      <dgm:t>
        <a:bodyPr/>
        <a:lstStyle/>
        <a:p>
          <a:endParaRPr lang="en-US"/>
        </a:p>
      </dgm:t>
    </dgm:pt>
    <dgm:pt modelId="{ED3AF4F1-C09E-49C9-A143-C8F202278023}" type="sibTrans" cxnId="{7CA98C58-00F7-427F-A280-8D9F20E6A8F6}">
      <dgm:prSet/>
      <dgm:spPr/>
      <dgm:t>
        <a:bodyPr/>
        <a:lstStyle/>
        <a:p>
          <a:endParaRPr lang="en-US"/>
        </a:p>
      </dgm:t>
    </dgm:pt>
    <dgm:pt modelId="{173EE906-5BAA-4D1B-8851-F486509695E3}">
      <dgm:prSet/>
      <dgm:spPr/>
      <dgm:t>
        <a:bodyPr/>
        <a:lstStyle/>
        <a:p>
          <a:r>
            <a:rPr lang="en-US"/>
            <a:t>Scheduling, phasing, and milestone tracking</a:t>
          </a:r>
        </a:p>
      </dgm:t>
    </dgm:pt>
    <dgm:pt modelId="{D7A38C8A-4E78-4C47-A4F4-B619955BD276}" type="parTrans" cxnId="{60AE9F7E-147F-43FC-B132-1E688FA501B8}">
      <dgm:prSet/>
      <dgm:spPr/>
      <dgm:t>
        <a:bodyPr/>
        <a:lstStyle/>
        <a:p>
          <a:endParaRPr lang="en-US"/>
        </a:p>
      </dgm:t>
    </dgm:pt>
    <dgm:pt modelId="{855557B6-F69D-472F-8009-A5BB626E6BF2}" type="sibTrans" cxnId="{60AE9F7E-147F-43FC-B132-1E688FA501B8}">
      <dgm:prSet/>
      <dgm:spPr/>
      <dgm:t>
        <a:bodyPr/>
        <a:lstStyle/>
        <a:p>
          <a:endParaRPr lang="en-US"/>
        </a:p>
      </dgm:t>
    </dgm:pt>
    <dgm:pt modelId="{1FE93694-2829-42DD-AB0B-F470C3BB44D2}">
      <dgm:prSet/>
      <dgm:spPr/>
      <dgm:t>
        <a:bodyPr/>
        <a:lstStyle/>
        <a:p>
          <a:r>
            <a:rPr lang="en-US"/>
            <a:t>Communication and documentation</a:t>
          </a:r>
        </a:p>
      </dgm:t>
    </dgm:pt>
    <dgm:pt modelId="{D2874FDE-102A-47C6-BFC8-565CEC61AFD5}" type="parTrans" cxnId="{9824A6C6-3D1F-47AB-812E-7857C231574D}">
      <dgm:prSet/>
      <dgm:spPr/>
      <dgm:t>
        <a:bodyPr/>
        <a:lstStyle/>
        <a:p>
          <a:endParaRPr lang="en-US"/>
        </a:p>
      </dgm:t>
    </dgm:pt>
    <dgm:pt modelId="{CBE9597F-A9F0-4A03-8BB5-ADC30CC959BB}" type="sibTrans" cxnId="{9824A6C6-3D1F-47AB-812E-7857C231574D}">
      <dgm:prSet/>
      <dgm:spPr/>
      <dgm:t>
        <a:bodyPr/>
        <a:lstStyle/>
        <a:p>
          <a:endParaRPr lang="en-US"/>
        </a:p>
      </dgm:t>
    </dgm:pt>
    <dgm:pt modelId="{12B432C7-95C8-4B8A-AB3F-D0EC6503E538}" type="pres">
      <dgm:prSet presAssocID="{EBF2A545-A3A2-452C-99B9-C49618655B10}" presName="root" presStyleCnt="0">
        <dgm:presLayoutVars>
          <dgm:dir/>
          <dgm:resizeHandles val="exact"/>
        </dgm:presLayoutVars>
      </dgm:prSet>
      <dgm:spPr/>
    </dgm:pt>
    <dgm:pt modelId="{C89A90A0-73B1-43E2-890D-020264CB437A}" type="pres">
      <dgm:prSet presAssocID="{91F4093A-C4E6-4E3B-B59C-C4DC973C7BB2}" presName="compNode" presStyleCnt="0"/>
      <dgm:spPr/>
    </dgm:pt>
    <dgm:pt modelId="{16C0C42C-0F4E-4094-9548-F28D9E9C26E7}" type="pres">
      <dgm:prSet presAssocID="{91F4093A-C4E6-4E3B-B59C-C4DC973C7BB2}" presName="bgRect" presStyleLbl="bgShp" presStyleIdx="0" presStyleCnt="3"/>
      <dgm:spPr/>
    </dgm:pt>
    <dgm:pt modelId="{E5282848-8D5B-463F-9D0D-AE9F97C5E389}" type="pres">
      <dgm:prSet presAssocID="{91F4093A-C4E6-4E3B-B59C-C4DC973C7B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C0A6B56-9F6D-454F-9148-61EC5E1E6BB7}" type="pres">
      <dgm:prSet presAssocID="{91F4093A-C4E6-4E3B-B59C-C4DC973C7BB2}" presName="spaceRect" presStyleCnt="0"/>
      <dgm:spPr/>
    </dgm:pt>
    <dgm:pt modelId="{2E2D59B4-9C0D-4033-A908-377672F72005}" type="pres">
      <dgm:prSet presAssocID="{91F4093A-C4E6-4E3B-B59C-C4DC973C7BB2}" presName="parTx" presStyleLbl="revTx" presStyleIdx="0" presStyleCnt="3">
        <dgm:presLayoutVars>
          <dgm:chMax val="0"/>
          <dgm:chPref val="0"/>
        </dgm:presLayoutVars>
      </dgm:prSet>
      <dgm:spPr/>
    </dgm:pt>
    <dgm:pt modelId="{A7AAA5E2-CF35-42B1-A7D0-DA104737BAED}" type="pres">
      <dgm:prSet presAssocID="{ED3AF4F1-C09E-49C9-A143-C8F202278023}" presName="sibTrans" presStyleCnt="0"/>
      <dgm:spPr/>
    </dgm:pt>
    <dgm:pt modelId="{7A72387C-3DA6-48A2-87E3-65452FCBCFC0}" type="pres">
      <dgm:prSet presAssocID="{173EE906-5BAA-4D1B-8851-F486509695E3}" presName="compNode" presStyleCnt="0"/>
      <dgm:spPr/>
    </dgm:pt>
    <dgm:pt modelId="{D500A7B8-CAA6-4F04-9AA0-8BC2A1E4F0AF}" type="pres">
      <dgm:prSet presAssocID="{173EE906-5BAA-4D1B-8851-F486509695E3}" presName="bgRect" presStyleLbl="bgShp" presStyleIdx="1" presStyleCnt="3"/>
      <dgm:spPr/>
    </dgm:pt>
    <dgm:pt modelId="{3451BE62-C9E1-4F73-9512-A39B5655D03F}" type="pres">
      <dgm:prSet presAssocID="{173EE906-5BAA-4D1B-8851-F486509695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B103B735-36D4-4E9B-A45F-30ECC8A5F5D0}" type="pres">
      <dgm:prSet presAssocID="{173EE906-5BAA-4D1B-8851-F486509695E3}" presName="spaceRect" presStyleCnt="0"/>
      <dgm:spPr/>
    </dgm:pt>
    <dgm:pt modelId="{793ADBE7-BA1D-4D89-B10C-7DD7FBE9C4F1}" type="pres">
      <dgm:prSet presAssocID="{173EE906-5BAA-4D1B-8851-F486509695E3}" presName="parTx" presStyleLbl="revTx" presStyleIdx="1" presStyleCnt="3">
        <dgm:presLayoutVars>
          <dgm:chMax val="0"/>
          <dgm:chPref val="0"/>
        </dgm:presLayoutVars>
      </dgm:prSet>
      <dgm:spPr/>
    </dgm:pt>
    <dgm:pt modelId="{2E7DC702-B8BD-4DF3-9B81-4287AE872BFC}" type="pres">
      <dgm:prSet presAssocID="{855557B6-F69D-472F-8009-A5BB626E6BF2}" presName="sibTrans" presStyleCnt="0"/>
      <dgm:spPr/>
    </dgm:pt>
    <dgm:pt modelId="{BCBDC5D3-77EE-4B91-B293-1411B316F7E8}" type="pres">
      <dgm:prSet presAssocID="{1FE93694-2829-42DD-AB0B-F470C3BB44D2}" presName="compNode" presStyleCnt="0"/>
      <dgm:spPr/>
    </dgm:pt>
    <dgm:pt modelId="{F0534058-EB2C-407A-8C1D-B31EFE46F4B4}" type="pres">
      <dgm:prSet presAssocID="{1FE93694-2829-42DD-AB0B-F470C3BB44D2}" presName="bgRect" presStyleLbl="bgShp" presStyleIdx="2" presStyleCnt="3"/>
      <dgm:spPr/>
    </dgm:pt>
    <dgm:pt modelId="{17C12FAB-3B4D-4659-BAAB-01F130D3E0BF}" type="pres">
      <dgm:prSet presAssocID="{1FE93694-2829-42DD-AB0B-F470C3BB44D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BE4D7DF-9C4E-4ED2-8B5B-BF04A9AB8CC5}" type="pres">
      <dgm:prSet presAssocID="{1FE93694-2829-42DD-AB0B-F470C3BB44D2}" presName="spaceRect" presStyleCnt="0"/>
      <dgm:spPr/>
    </dgm:pt>
    <dgm:pt modelId="{49A7E663-2B62-4793-BA46-E214ACF6A3B9}" type="pres">
      <dgm:prSet presAssocID="{1FE93694-2829-42DD-AB0B-F470C3BB44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6B68018-B4B7-47E8-AE6A-FF3B8582AE00}" type="presOf" srcId="{1FE93694-2829-42DD-AB0B-F470C3BB44D2}" destId="{49A7E663-2B62-4793-BA46-E214ACF6A3B9}" srcOrd="0" destOrd="0" presId="urn:microsoft.com/office/officeart/2018/2/layout/IconVerticalSolidList"/>
    <dgm:cxn modelId="{6AA02469-3672-4E11-8809-84B92C8E86F7}" type="presOf" srcId="{91F4093A-C4E6-4E3B-B59C-C4DC973C7BB2}" destId="{2E2D59B4-9C0D-4033-A908-377672F72005}" srcOrd="0" destOrd="0" presId="urn:microsoft.com/office/officeart/2018/2/layout/IconVerticalSolidList"/>
    <dgm:cxn modelId="{B945254B-B446-4E13-A150-5BB9F0455750}" type="presOf" srcId="{EBF2A545-A3A2-452C-99B9-C49618655B10}" destId="{12B432C7-95C8-4B8A-AB3F-D0EC6503E538}" srcOrd="0" destOrd="0" presId="urn:microsoft.com/office/officeart/2018/2/layout/IconVerticalSolidList"/>
    <dgm:cxn modelId="{3ADB9851-3601-4F39-A4AF-93865A7DF3FE}" type="presOf" srcId="{173EE906-5BAA-4D1B-8851-F486509695E3}" destId="{793ADBE7-BA1D-4D89-B10C-7DD7FBE9C4F1}" srcOrd="0" destOrd="0" presId="urn:microsoft.com/office/officeart/2018/2/layout/IconVerticalSolidList"/>
    <dgm:cxn modelId="{7CA98C58-00F7-427F-A280-8D9F20E6A8F6}" srcId="{EBF2A545-A3A2-452C-99B9-C49618655B10}" destId="{91F4093A-C4E6-4E3B-B59C-C4DC973C7BB2}" srcOrd="0" destOrd="0" parTransId="{ED6118AC-5526-4D5D-84A2-340DAAFBE8A6}" sibTransId="{ED3AF4F1-C09E-49C9-A143-C8F202278023}"/>
    <dgm:cxn modelId="{60AE9F7E-147F-43FC-B132-1E688FA501B8}" srcId="{EBF2A545-A3A2-452C-99B9-C49618655B10}" destId="{173EE906-5BAA-4D1B-8851-F486509695E3}" srcOrd="1" destOrd="0" parTransId="{D7A38C8A-4E78-4C47-A4F4-B619955BD276}" sibTransId="{855557B6-F69D-472F-8009-A5BB626E6BF2}"/>
    <dgm:cxn modelId="{9824A6C6-3D1F-47AB-812E-7857C231574D}" srcId="{EBF2A545-A3A2-452C-99B9-C49618655B10}" destId="{1FE93694-2829-42DD-AB0B-F470C3BB44D2}" srcOrd="2" destOrd="0" parTransId="{D2874FDE-102A-47C6-BFC8-565CEC61AFD5}" sibTransId="{CBE9597F-A9F0-4A03-8BB5-ADC30CC959BB}"/>
    <dgm:cxn modelId="{0992EA7B-7838-4EA4-A75E-76DC7613C0C0}" type="presParOf" srcId="{12B432C7-95C8-4B8A-AB3F-D0EC6503E538}" destId="{C89A90A0-73B1-43E2-890D-020264CB437A}" srcOrd="0" destOrd="0" presId="urn:microsoft.com/office/officeart/2018/2/layout/IconVerticalSolidList"/>
    <dgm:cxn modelId="{5F54EBDC-5819-4E35-8716-119321D14406}" type="presParOf" srcId="{C89A90A0-73B1-43E2-890D-020264CB437A}" destId="{16C0C42C-0F4E-4094-9548-F28D9E9C26E7}" srcOrd="0" destOrd="0" presId="urn:microsoft.com/office/officeart/2018/2/layout/IconVerticalSolidList"/>
    <dgm:cxn modelId="{6C17B7B7-794D-4E41-AED0-AE6EC5F35120}" type="presParOf" srcId="{C89A90A0-73B1-43E2-890D-020264CB437A}" destId="{E5282848-8D5B-463F-9D0D-AE9F97C5E389}" srcOrd="1" destOrd="0" presId="urn:microsoft.com/office/officeart/2018/2/layout/IconVerticalSolidList"/>
    <dgm:cxn modelId="{A49C695E-EDA6-4327-928D-668F95553E48}" type="presParOf" srcId="{C89A90A0-73B1-43E2-890D-020264CB437A}" destId="{1C0A6B56-9F6D-454F-9148-61EC5E1E6BB7}" srcOrd="2" destOrd="0" presId="urn:microsoft.com/office/officeart/2018/2/layout/IconVerticalSolidList"/>
    <dgm:cxn modelId="{6931063C-DC56-48B6-8E8B-C65CD7CD1882}" type="presParOf" srcId="{C89A90A0-73B1-43E2-890D-020264CB437A}" destId="{2E2D59B4-9C0D-4033-A908-377672F72005}" srcOrd="3" destOrd="0" presId="urn:microsoft.com/office/officeart/2018/2/layout/IconVerticalSolidList"/>
    <dgm:cxn modelId="{3F030EDB-A902-472D-89C5-75CDF5EE7080}" type="presParOf" srcId="{12B432C7-95C8-4B8A-AB3F-D0EC6503E538}" destId="{A7AAA5E2-CF35-42B1-A7D0-DA104737BAED}" srcOrd="1" destOrd="0" presId="urn:microsoft.com/office/officeart/2018/2/layout/IconVerticalSolidList"/>
    <dgm:cxn modelId="{7E1C5D8A-3E85-42B2-9FFE-14FBE73CA959}" type="presParOf" srcId="{12B432C7-95C8-4B8A-AB3F-D0EC6503E538}" destId="{7A72387C-3DA6-48A2-87E3-65452FCBCFC0}" srcOrd="2" destOrd="0" presId="urn:microsoft.com/office/officeart/2018/2/layout/IconVerticalSolidList"/>
    <dgm:cxn modelId="{8D0C471B-C379-4E48-B2F5-94422418CE40}" type="presParOf" srcId="{7A72387C-3DA6-48A2-87E3-65452FCBCFC0}" destId="{D500A7B8-CAA6-4F04-9AA0-8BC2A1E4F0AF}" srcOrd="0" destOrd="0" presId="urn:microsoft.com/office/officeart/2018/2/layout/IconVerticalSolidList"/>
    <dgm:cxn modelId="{28112854-AEC7-418A-97EF-A073995B36AE}" type="presParOf" srcId="{7A72387C-3DA6-48A2-87E3-65452FCBCFC0}" destId="{3451BE62-C9E1-4F73-9512-A39B5655D03F}" srcOrd="1" destOrd="0" presId="urn:microsoft.com/office/officeart/2018/2/layout/IconVerticalSolidList"/>
    <dgm:cxn modelId="{3A2B8160-87DE-4B29-A8D7-90F9948C1B0F}" type="presParOf" srcId="{7A72387C-3DA6-48A2-87E3-65452FCBCFC0}" destId="{B103B735-36D4-4E9B-A45F-30ECC8A5F5D0}" srcOrd="2" destOrd="0" presId="urn:microsoft.com/office/officeart/2018/2/layout/IconVerticalSolidList"/>
    <dgm:cxn modelId="{F3AD44D1-8E3B-4E73-871A-9F84F7FAFCE8}" type="presParOf" srcId="{7A72387C-3DA6-48A2-87E3-65452FCBCFC0}" destId="{793ADBE7-BA1D-4D89-B10C-7DD7FBE9C4F1}" srcOrd="3" destOrd="0" presId="urn:microsoft.com/office/officeart/2018/2/layout/IconVerticalSolidList"/>
    <dgm:cxn modelId="{C245AFC9-69A6-4EFC-9941-DEBCB7AEC16B}" type="presParOf" srcId="{12B432C7-95C8-4B8A-AB3F-D0EC6503E538}" destId="{2E7DC702-B8BD-4DF3-9B81-4287AE872BFC}" srcOrd="3" destOrd="0" presId="urn:microsoft.com/office/officeart/2018/2/layout/IconVerticalSolidList"/>
    <dgm:cxn modelId="{FC821369-4126-4C67-9AFA-CB15E9459F03}" type="presParOf" srcId="{12B432C7-95C8-4B8A-AB3F-D0EC6503E538}" destId="{BCBDC5D3-77EE-4B91-B293-1411B316F7E8}" srcOrd="4" destOrd="0" presId="urn:microsoft.com/office/officeart/2018/2/layout/IconVerticalSolidList"/>
    <dgm:cxn modelId="{B166A3E6-F511-4852-9F94-B54FF467FED2}" type="presParOf" srcId="{BCBDC5D3-77EE-4B91-B293-1411B316F7E8}" destId="{F0534058-EB2C-407A-8C1D-B31EFE46F4B4}" srcOrd="0" destOrd="0" presId="urn:microsoft.com/office/officeart/2018/2/layout/IconVerticalSolidList"/>
    <dgm:cxn modelId="{FA2D7676-23B7-42A3-A183-3007F8422D63}" type="presParOf" srcId="{BCBDC5D3-77EE-4B91-B293-1411B316F7E8}" destId="{17C12FAB-3B4D-4659-BAAB-01F130D3E0BF}" srcOrd="1" destOrd="0" presId="urn:microsoft.com/office/officeart/2018/2/layout/IconVerticalSolidList"/>
    <dgm:cxn modelId="{E1C212D6-A5D8-4D4A-93FA-CCE859B5C6C6}" type="presParOf" srcId="{BCBDC5D3-77EE-4B91-B293-1411B316F7E8}" destId="{6BE4D7DF-9C4E-4ED2-8B5B-BF04A9AB8CC5}" srcOrd="2" destOrd="0" presId="urn:microsoft.com/office/officeart/2018/2/layout/IconVerticalSolidList"/>
    <dgm:cxn modelId="{31A568DD-4DD5-4D87-B14D-A1D67C5F3AA7}" type="presParOf" srcId="{BCBDC5D3-77EE-4B91-B293-1411B316F7E8}" destId="{49A7E663-2B62-4793-BA46-E214ACF6A3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5A50E-6D13-4654-89C9-EF195796AC4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5503665-FE11-4AAD-9064-D87A8C25279D}">
      <dgm:prSet/>
      <dgm:spPr/>
      <dgm:t>
        <a:bodyPr/>
        <a:lstStyle/>
        <a:p>
          <a:r>
            <a:rPr lang="en-US" dirty="0"/>
            <a:t>Pre-Displacement Interview</a:t>
          </a:r>
        </a:p>
      </dgm:t>
    </dgm:pt>
    <dgm:pt modelId="{7E43C979-F12C-48C3-9447-CE57BC326C90}" type="parTrans" cxnId="{2BC3F8B2-7435-4C0B-9F83-A38FA21B5163}">
      <dgm:prSet/>
      <dgm:spPr/>
      <dgm:t>
        <a:bodyPr/>
        <a:lstStyle/>
        <a:p>
          <a:endParaRPr lang="en-US"/>
        </a:p>
      </dgm:t>
    </dgm:pt>
    <dgm:pt modelId="{F026D76E-8A30-4F65-8D41-05E9FF2EBFE1}" type="sibTrans" cxnId="{2BC3F8B2-7435-4C0B-9F83-A38FA21B5163}">
      <dgm:prSet/>
      <dgm:spPr/>
      <dgm:t>
        <a:bodyPr/>
        <a:lstStyle/>
        <a:p>
          <a:endParaRPr lang="en-US"/>
        </a:p>
      </dgm:t>
    </dgm:pt>
    <dgm:pt modelId="{8743D2D5-142C-447F-AF94-94059C77DFF0}">
      <dgm:prSet/>
      <dgm:spPr/>
      <dgm:t>
        <a:bodyPr/>
        <a:lstStyle/>
        <a:p>
          <a:r>
            <a:rPr lang="en-US" dirty="0"/>
            <a:t>Explanation of Benefits</a:t>
          </a:r>
        </a:p>
      </dgm:t>
    </dgm:pt>
    <dgm:pt modelId="{F1F838F5-9A19-4DAF-B2E5-75A5C7D22390}" type="parTrans" cxnId="{CE988BC7-5C60-41B6-AC54-569C7F5EC8B3}">
      <dgm:prSet/>
      <dgm:spPr/>
      <dgm:t>
        <a:bodyPr/>
        <a:lstStyle/>
        <a:p>
          <a:endParaRPr lang="en-US"/>
        </a:p>
      </dgm:t>
    </dgm:pt>
    <dgm:pt modelId="{27F21E11-A958-464D-ADD7-513EB1C4226D}" type="sibTrans" cxnId="{CE988BC7-5C60-41B6-AC54-569C7F5EC8B3}">
      <dgm:prSet/>
      <dgm:spPr/>
      <dgm:t>
        <a:bodyPr/>
        <a:lstStyle/>
        <a:p>
          <a:endParaRPr lang="en-US"/>
        </a:p>
      </dgm:t>
    </dgm:pt>
    <dgm:pt modelId="{D4A927D4-19B6-4DE0-8C1D-F2E59CC0B298}">
      <dgm:prSet/>
      <dgm:spPr/>
      <dgm:t>
        <a:bodyPr/>
        <a:lstStyle/>
        <a:p>
          <a:r>
            <a:rPr lang="en-US" dirty="0"/>
            <a:t>Establishing Rapport</a:t>
          </a:r>
        </a:p>
      </dgm:t>
    </dgm:pt>
    <dgm:pt modelId="{30C30802-6C12-41E0-8BDB-43D24ECDFCEB}" type="parTrans" cxnId="{E8002C1C-44E8-4E3F-A234-E535E9F85669}">
      <dgm:prSet/>
      <dgm:spPr/>
      <dgm:t>
        <a:bodyPr/>
        <a:lstStyle/>
        <a:p>
          <a:endParaRPr lang="en-US"/>
        </a:p>
      </dgm:t>
    </dgm:pt>
    <dgm:pt modelId="{794DD4CD-3C9A-4DF7-8F42-C405F58DCA96}" type="sibTrans" cxnId="{E8002C1C-44E8-4E3F-A234-E535E9F85669}">
      <dgm:prSet/>
      <dgm:spPr/>
      <dgm:t>
        <a:bodyPr/>
        <a:lstStyle/>
        <a:p>
          <a:endParaRPr lang="en-US"/>
        </a:p>
      </dgm:t>
    </dgm:pt>
    <dgm:pt modelId="{90B8CEE4-B5ED-4E3D-9304-3067EABAC2AE}" type="pres">
      <dgm:prSet presAssocID="{4B05A50E-6D13-4654-89C9-EF195796AC40}" presName="linear" presStyleCnt="0">
        <dgm:presLayoutVars>
          <dgm:animLvl val="lvl"/>
          <dgm:resizeHandles val="exact"/>
        </dgm:presLayoutVars>
      </dgm:prSet>
      <dgm:spPr/>
    </dgm:pt>
    <dgm:pt modelId="{3DA40471-061C-4FBC-A385-CB638BA9A6B6}" type="pres">
      <dgm:prSet presAssocID="{B5503665-FE11-4AAD-9064-D87A8C25279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7832B17-A710-4702-8B91-111289BF5748}" type="pres">
      <dgm:prSet presAssocID="{F026D76E-8A30-4F65-8D41-05E9FF2EBFE1}" presName="spacer" presStyleCnt="0"/>
      <dgm:spPr/>
    </dgm:pt>
    <dgm:pt modelId="{8378A38E-12EA-4A97-A001-56508E63EA42}" type="pres">
      <dgm:prSet presAssocID="{8743D2D5-142C-447F-AF94-94059C77DFF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B77181-8F8E-4F32-96D3-70ABAFE15595}" type="pres">
      <dgm:prSet presAssocID="{27F21E11-A958-464D-ADD7-513EB1C4226D}" presName="spacer" presStyleCnt="0"/>
      <dgm:spPr/>
    </dgm:pt>
    <dgm:pt modelId="{A4AD6FEA-3D10-4C14-BB28-576127837CB2}" type="pres">
      <dgm:prSet presAssocID="{D4A927D4-19B6-4DE0-8C1D-F2E59CC0B29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55BEF04-AE58-40B4-90D8-F86B5D27EA69}" type="presOf" srcId="{D4A927D4-19B6-4DE0-8C1D-F2E59CC0B298}" destId="{A4AD6FEA-3D10-4C14-BB28-576127837CB2}" srcOrd="0" destOrd="0" presId="urn:microsoft.com/office/officeart/2005/8/layout/vList2"/>
    <dgm:cxn modelId="{9F29221A-0CBA-405E-8B7B-B76BFED2D6D6}" type="presOf" srcId="{8743D2D5-142C-447F-AF94-94059C77DFF0}" destId="{8378A38E-12EA-4A97-A001-56508E63EA42}" srcOrd="0" destOrd="0" presId="urn:microsoft.com/office/officeart/2005/8/layout/vList2"/>
    <dgm:cxn modelId="{E8002C1C-44E8-4E3F-A234-E535E9F85669}" srcId="{4B05A50E-6D13-4654-89C9-EF195796AC40}" destId="{D4A927D4-19B6-4DE0-8C1D-F2E59CC0B298}" srcOrd="2" destOrd="0" parTransId="{30C30802-6C12-41E0-8BDB-43D24ECDFCEB}" sibTransId="{794DD4CD-3C9A-4DF7-8F42-C405F58DCA96}"/>
    <dgm:cxn modelId="{ED73FB6E-0283-4F4F-A0FF-563D30AF681B}" type="presOf" srcId="{B5503665-FE11-4AAD-9064-D87A8C25279D}" destId="{3DA40471-061C-4FBC-A385-CB638BA9A6B6}" srcOrd="0" destOrd="0" presId="urn:microsoft.com/office/officeart/2005/8/layout/vList2"/>
    <dgm:cxn modelId="{2BC3F8B2-7435-4C0B-9F83-A38FA21B5163}" srcId="{4B05A50E-6D13-4654-89C9-EF195796AC40}" destId="{B5503665-FE11-4AAD-9064-D87A8C25279D}" srcOrd="0" destOrd="0" parTransId="{7E43C979-F12C-48C3-9447-CE57BC326C90}" sibTransId="{F026D76E-8A30-4F65-8D41-05E9FF2EBFE1}"/>
    <dgm:cxn modelId="{C91FB3B3-97A2-4E31-BF65-B4D9638C56D4}" type="presOf" srcId="{4B05A50E-6D13-4654-89C9-EF195796AC40}" destId="{90B8CEE4-B5ED-4E3D-9304-3067EABAC2AE}" srcOrd="0" destOrd="0" presId="urn:microsoft.com/office/officeart/2005/8/layout/vList2"/>
    <dgm:cxn modelId="{CE988BC7-5C60-41B6-AC54-569C7F5EC8B3}" srcId="{4B05A50E-6D13-4654-89C9-EF195796AC40}" destId="{8743D2D5-142C-447F-AF94-94059C77DFF0}" srcOrd="1" destOrd="0" parTransId="{F1F838F5-9A19-4DAF-B2E5-75A5C7D22390}" sibTransId="{27F21E11-A958-464D-ADD7-513EB1C4226D}"/>
    <dgm:cxn modelId="{92F92715-0B25-46B6-8567-347761AD860E}" type="presParOf" srcId="{90B8CEE4-B5ED-4E3D-9304-3067EABAC2AE}" destId="{3DA40471-061C-4FBC-A385-CB638BA9A6B6}" srcOrd="0" destOrd="0" presId="urn:microsoft.com/office/officeart/2005/8/layout/vList2"/>
    <dgm:cxn modelId="{E4013A18-F319-4685-B615-F33341FD64F7}" type="presParOf" srcId="{90B8CEE4-B5ED-4E3D-9304-3067EABAC2AE}" destId="{A7832B17-A710-4702-8B91-111289BF5748}" srcOrd="1" destOrd="0" presId="urn:microsoft.com/office/officeart/2005/8/layout/vList2"/>
    <dgm:cxn modelId="{045ED209-B57B-46CA-A321-DE6B2C15F793}" type="presParOf" srcId="{90B8CEE4-B5ED-4E3D-9304-3067EABAC2AE}" destId="{8378A38E-12EA-4A97-A001-56508E63EA42}" srcOrd="2" destOrd="0" presId="urn:microsoft.com/office/officeart/2005/8/layout/vList2"/>
    <dgm:cxn modelId="{1C085682-5DEF-46F4-B085-D1475DD325E8}" type="presParOf" srcId="{90B8CEE4-B5ED-4E3D-9304-3067EABAC2AE}" destId="{9BB77181-8F8E-4F32-96D3-70ABAFE15595}" srcOrd="3" destOrd="0" presId="urn:microsoft.com/office/officeart/2005/8/layout/vList2"/>
    <dgm:cxn modelId="{C1F24137-13A2-49CE-A1DB-33E960ABB183}" type="presParOf" srcId="{90B8CEE4-B5ED-4E3D-9304-3067EABAC2AE}" destId="{A4AD6FEA-3D10-4C14-BB28-576127837C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5AD55A-3AB4-4D95-94E0-4A08FF01C29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E63C94-2867-4EDE-A1D0-AD85F60F9C85}">
      <dgm:prSet/>
      <dgm:spPr/>
      <dgm:t>
        <a:bodyPr/>
        <a:lstStyle/>
        <a:p>
          <a:r>
            <a:rPr lang="en-US" dirty="0"/>
            <a:t>Inspections</a:t>
          </a:r>
        </a:p>
      </dgm:t>
    </dgm:pt>
    <dgm:pt modelId="{B4C5300A-F889-4701-BAFA-2224EA6B7F3E}" type="parTrans" cxnId="{3FC53F1F-7547-4693-8570-24EE75F68561}">
      <dgm:prSet/>
      <dgm:spPr/>
      <dgm:t>
        <a:bodyPr/>
        <a:lstStyle/>
        <a:p>
          <a:endParaRPr lang="en-US"/>
        </a:p>
      </dgm:t>
    </dgm:pt>
    <dgm:pt modelId="{8DC1E079-3184-4CF1-B2BA-9FD481048702}" type="sibTrans" cxnId="{3FC53F1F-7547-4693-8570-24EE75F68561}">
      <dgm:prSet/>
      <dgm:spPr/>
      <dgm:t>
        <a:bodyPr/>
        <a:lstStyle/>
        <a:p>
          <a:endParaRPr lang="en-US"/>
        </a:p>
      </dgm:t>
    </dgm:pt>
    <dgm:pt modelId="{6471817F-204E-4A1E-AD3A-B5D7A73A8D46}">
      <dgm:prSet/>
      <dgm:spPr/>
      <dgm:t>
        <a:bodyPr/>
        <a:lstStyle/>
        <a:p>
          <a:r>
            <a:rPr lang="en-US" dirty="0"/>
            <a:t>Inventory</a:t>
          </a:r>
        </a:p>
      </dgm:t>
    </dgm:pt>
    <dgm:pt modelId="{989C3729-2746-404F-ABBB-D5286ADBCDA9}" type="parTrans" cxnId="{0E9A1262-480A-4F76-8D53-FE5124235C59}">
      <dgm:prSet/>
      <dgm:spPr/>
      <dgm:t>
        <a:bodyPr/>
        <a:lstStyle/>
        <a:p>
          <a:endParaRPr lang="en-US"/>
        </a:p>
      </dgm:t>
    </dgm:pt>
    <dgm:pt modelId="{D3487023-5290-4560-B0DF-38DF592012D2}" type="sibTrans" cxnId="{0E9A1262-480A-4F76-8D53-FE5124235C59}">
      <dgm:prSet/>
      <dgm:spPr/>
      <dgm:t>
        <a:bodyPr/>
        <a:lstStyle/>
        <a:p>
          <a:endParaRPr lang="en-US"/>
        </a:p>
      </dgm:t>
    </dgm:pt>
    <dgm:pt modelId="{AD4C3E90-A562-4700-930C-E3D7E02354C5}">
      <dgm:prSet/>
      <dgm:spPr/>
      <dgm:t>
        <a:bodyPr/>
        <a:lstStyle/>
        <a:p>
          <a:r>
            <a:rPr lang="en-US" dirty="0"/>
            <a:t>Choosing Vendors</a:t>
          </a:r>
        </a:p>
      </dgm:t>
    </dgm:pt>
    <dgm:pt modelId="{E0372AA3-0327-4B12-93BA-DA98EF69928B}" type="parTrans" cxnId="{A0BCA8C2-A8A0-4F56-A5CF-4AA5E343121C}">
      <dgm:prSet/>
      <dgm:spPr/>
      <dgm:t>
        <a:bodyPr/>
        <a:lstStyle/>
        <a:p>
          <a:endParaRPr lang="en-US"/>
        </a:p>
      </dgm:t>
    </dgm:pt>
    <dgm:pt modelId="{4E06D19F-957D-44AC-9CF2-8408043EAB52}" type="sibTrans" cxnId="{A0BCA8C2-A8A0-4F56-A5CF-4AA5E343121C}">
      <dgm:prSet/>
      <dgm:spPr/>
      <dgm:t>
        <a:bodyPr/>
        <a:lstStyle/>
        <a:p>
          <a:endParaRPr lang="en-US"/>
        </a:p>
      </dgm:t>
    </dgm:pt>
    <dgm:pt modelId="{ECD2C4CC-62EC-44C9-A541-D0B55FA88A7D}" type="pres">
      <dgm:prSet presAssocID="{845AD55A-3AB4-4D95-94E0-4A08FF01C299}" presName="root" presStyleCnt="0">
        <dgm:presLayoutVars>
          <dgm:dir/>
          <dgm:resizeHandles val="exact"/>
        </dgm:presLayoutVars>
      </dgm:prSet>
      <dgm:spPr/>
    </dgm:pt>
    <dgm:pt modelId="{AA200102-37C8-4927-BDA9-9BBB64776A75}" type="pres">
      <dgm:prSet presAssocID="{C2E63C94-2867-4EDE-A1D0-AD85F60F9C85}" presName="compNode" presStyleCnt="0"/>
      <dgm:spPr/>
    </dgm:pt>
    <dgm:pt modelId="{99B96F8F-A824-45A1-A9E1-EB366AA9D6D6}" type="pres">
      <dgm:prSet presAssocID="{C2E63C94-2867-4EDE-A1D0-AD85F60F9C8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538922F-59E0-47C9-9DFE-058CE9BE5863}" type="pres">
      <dgm:prSet presAssocID="{C2E63C94-2867-4EDE-A1D0-AD85F60F9C85}" presName="spaceRect" presStyleCnt="0"/>
      <dgm:spPr/>
    </dgm:pt>
    <dgm:pt modelId="{990C56F6-4046-4B32-BDA5-C2299DED9B98}" type="pres">
      <dgm:prSet presAssocID="{C2E63C94-2867-4EDE-A1D0-AD85F60F9C85}" presName="textRect" presStyleLbl="revTx" presStyleIdx="0" presStyleCnt="3">
        <dgm:presLayoutVars>
          <dgm:chMax val="1"/>
          <dgm:chPref val="1"/>
        </dgm:presLayoutVars>
      </dgm:prSet>
      <dgm:spPr/>
    </dgm:pt>
    <dgm:pt modelId="{8C0DAE6E-5B0F-4656-A1C7-75AB6D356678}" type="pres">
      <dgm:prSet presAssocID="{8DC1E079-3184-4CF1-B2BA-9FD481048702}" presName="sibTrans" presStyleCnt="0"/>
      <dgm:spPr/>
    </dgm:pt>
    <dgm:pt modelId="{6E7ACE45-D77A-4C2E-9695-F400AFF752E4}" type="pres">
      <dgm:prSet presAssocID="{6471817F-204E-4A1E-AD3A-B5D7A73A8D46}" presName="compNode" presStyleCnt="0"/>
      <dgm:spPr/>
    </dgm:pt>
    <dgm:pt modelId="{7C69055A-6AE1-4291-8489-32B8CE50D5B0}" type="pres">
      <dgm:prSet presAssocID="{6471817F-204E-4A1E-AD3A-B5D7A73A8D4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E1F33356-83CC-4449-8C7B-E81E739DEBBB}" type="pres">
      <dgm:prSet presAssocID="{6471817F-204E-4A1E-AD3A-B5D7A73A8D46}" presName="spaceRect" presStyleCnt="0"/>
      <dgm:spPr/>
    </dgm:pt>
    <dgm:pt modelId="{AEAFC477-4FC7-448F-B93C-1B11DD60F9D5}" type="pres">
      <dgm:prSet presAssocID="{6471817F-204E-4A1E-AD3A-B5D7A73A8D46}" presName="textRect" presStyleLbl="revTx" presStyleIdx="1" presStyleCnt="3">
        <dgm:presLayoutVars>
          <dgm:chMax val="1"/>
          <dgm:chPref val="1"/>
        </dgm:presLayoutVars>
      </dgm:prSet>
      <dgm:spPr/>
    </dgm:pt>
    <dgm:pt modelId="{B8F91A70-DF61-40D4-AD86-42D1BCC98688}" type="pres">
      <dgm:prSet presAssocID="{D3487023-5290-4560-B0DF-38DF592012D2}" presName="sibTrans" presStyleCnt="0"/>
      <dgm:spPr/>
    </dgm:pt>
    <dgm:pt modelId="{FFC52EF3-337C-48D4-8FCA-3CD4560F2E7F}" type="pres">
      <dgm:prSet presAssocID="{AD4C3E90-A562-4700-930C-E3D7E02354C5}" presName="compNode" presStyleCnt="0"/>
      <dgm:spPr/>
    </dgm:pt>
    <dgm:pt modelId="{BB80A87B-0601-43BE-A981-C7F532D76550}" type="pres">
      <dgm:prSet presAssocID="{AD4C3E90-A562-4700-930C-E3D7E02354C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FDB36A3-8009-48A0-96A3-B1AAD8F47ABB}" type="pres">
      <dgm:prSet presAssocID="{AD4C3E90-A562-4700-930C-E3D7E02354C5}" presName="spaceRect" presStyleCnt="0"/>
      <dgm:spPr/>
    </dgm:pt>
    <dgm:pt modelId="{F3A13754-351B-4508-B6BD-ECD1E0119566}" type="pres">
      <dgm:prSet presAssocID="{AD4C3E90-A562-4700-930C-E3D7E02354C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9010111-5D18-4873-B077-BB632156E2DF}" type="presOf" srcId="{6471817F-204E-4A1E-AD3A-B5D7A73A8D46}" destId="{AEAFC477-4FC7-448F-B93C-1B11DD60F9D5}" srcOrd="0" destOrd="0" presId="urn:microsoft.com/office/officeart/2018/2/layout/IconLabelList"/>
    <dgm:cxn modelId="{3FC53F1F-7547-4693-8570-24EE75F68561}" srcId="{845AD55A-3AB4-4D95-94E0-4A08FF01C299}" destId="{C2E63C94-2867-4EDE-A1D0-AD85F60F9C85}" srcOrd="0" destOrd="0" parTransId="{B4C5300A-F889-4701-BAFA-2224EA6B7F3E}" sibTransId="{8DC1E079-3184-4CF1-B2BA-9FD481048702}"/>
    <dgm:cxn modelId="{0E9A1262-480A-4F76-8D53-FE5124235C59}" srcId="{845AD55A-3AB4-4D95-94E0-4A08FF01C299}" destId="{6471817F-204E-4A1E-AD3A-B5D7A73A8D46}" srcOrd="1" destOrd="0" parTransId="{989C3729-2746-404F-ABBB-D5286ADBCDA9}" sibTransId="{D3487023-5290-4560-B0DF-38DF592012D2}"/>
    <dgm:cxn modelId="{52D9CEA8-53D0-4B17-A13C-6B4CBABE016C}" type="presOf" srcId="{C2E63C94-2867-4EDE-A1D0-AD85F60F9C85}" destId="{990C56F6-4046-4B32-BDA5-C2299DED9B98}" srcOrd="0" destOrd="0" presId="urn:microsoft.com/office/officeart/2018/2/layout/IconLabelList"/>
    <dgm:cxn modelId="{A0BCA8C2-A8A0-4F56-A5CF-4AA5E343121C}" srcId="{845AD55A-3AB4-4D95-94E0-4A08FF01C299}" destId="{AD4C3E90-A562-4700-930C-E3D7E02354C5}" srcOrd="2" destOrd="0" parTransId="{E0372AA3-0327-4B12-93BA-DA98EF69928B}" sibTransId="{4E06D19F-957D-44AC-9CF2-8408043EAB52}"/>
    <dgm:cxn modelId="{4099E7C3-5F6B-4D43-ACAE-10692E825A4E}" type="presOf" srcId="{845AD55A-3AB4-4D95-94E0-4A08FF01C299}" destId="{ECD2C4CC-62EC-44C9-A541-D0B55FA88A7D}" srcOrd="0" destOrd="0" presId="urn:microsoft.com/office/officeart/2018/2/layout/IconLabelList"/>
    <dgm:cxn modelId="{AC5209D0-3670-415E-BEF2-678D815C2E2B}" type="presOf" srcId="{AD4C3E90-A562-4700-930C-E3D7E02354C5}" destId="{F3A13754-351B-4508-B6BD-ECD1E0119566}" srcOrd="0" destOrd="0" presId="urn:microsoft.com/office/officeart/2018/2/layout/IconLabelList"/>
    <dgm:cxn modelId="{D11348E5-101C-4469-B952-425021BC71A2}" type="presParOf" srcId="{ECD2C4CC-62EC-44C9-A541-D0B55FA88A7D}" destId="{AA200102-37C8-4927-BDA9-9BBB64776A75}" srcOrd="0" destOrd="0" presId="urn:microsoft.com/office/officeart/2018/2/layout/IconLabelList"/>
    <dgm:cxn modelId="{6B691E87-BFC3-4AEF-8ADD-B2D14584254F}" type="presParOf" srcId="{AA200102-37C8-4927-BDA9-9BBB64776A75}" destId="{99B96F8F-A824-45A1-A9E1-EB366AA9D6D6}" srcOrd="0" destOrd="0" presId="urn:microsoft.com/office/officeart/2018/2/layout/IconLabelList"/>
    <dgm:cxn modelId="{6C789382-C69C-4C7D-BC57-5794F0D41C1E}" type="presParOf" srcId="{AA200102-37C8-4927-BDA9-9BBB64776A75}" destId="{B538922F-59E0-47C9-9DFE-058CE9BE5863}" srcOrd="1" destOrd="0" presId="urn:microsoft.com/office/officeart/2018/2/layout/IconLabelList"/>
    <dgm:cxn modelId="{2F005B2A-21B7-43CE-84F4-007D3C4D2E76}" type="presParOf" srcId="{AA200102-37C8-4927-BDA9-9BBB64776A75}" destId="{990C56F6-4046-4B32-BDA5-C2299DED9B98}" srcOrd="2" destOrd="0" presId="urn:microsoft.com/office/officeart/2018/2/layout/IconLabelList"/>
    <dgm:cxn modelId="{51C88B63-1681-40BF-B497-6D82768F786A}" type="presParOf" srcId="{ECD2C4CC-62EC-44C9-A541-D0B55FA88A7D}" destId="{8C0DAE6E-5B0F-4656-A1C7-75AB6D356678}" srcOrd="1" destOrd="0" presId="urn:microsoft.com/office/officeart/2018/2/layout/IconLabelList"/>
    <dgm:cxn modelId="{2A5D8D6B-162F-41A0-B781-9E5B2B3D2C37}" type="presParOf" srcId="{ECD2C4CC-62EC-44C9-A541-D0B55FA88A7D}" destId="{6E7ACE45-D77A-4C2E-9695-F400AFF752E4}" srcOrd="2" destOrd="0" presId="urn:microsoft.com/office/officeart/2018/2/layout/IconLabelList"/>
    <dgm:cxn modelId="{9C37B329-97AB-46E2-BF3A-6EE2CA5F85A4}" type="presParOf" srcId="{6E7ACE45-D77A-4C2E-9695-F400AFF752E4}" destId="{7C69055A-6AE1-4291-8489-32B8CE50D5B0}" srcOrd="0" destOrd="0" presId="urn:microsoft.com/office/officeart/2018/2/layout/IconLabelList"/>
    <dgm:cxn modelId="{24CBA0B2-53BC-437A-9B2B-D5D416C4CF2E}" type="presParOf" srcId="{6E7ACE45-D77A-4C2E-9695-F400AFF752E4}" destId="{E1F33356-83CC-4449-8C7B-E81E739DEBBB}" srcOrd="1" destOrd="0" presId="urn:microsoft.com/office/officeart/2018/2/layout/IconLabelList"/>
    <dgm:cxn modelId="{293AFF15-654B-4EAA-82CF-796A10E658E3}" type="presParOf" srcId="{6E7ACE45-D77A-4C2E-9695-F400AFF752E4}" destId="{AEAFC477-4FC7-448F-B93C-1B11DD60F9D5}" srcOrd="2" destOrd="0" presId="urn:microsoft.com/office/officeart/2018/2/layout/IconLabelList"/>
    <dgm:cxn modelId="{51BA8E12-6E30-4773-B8F8-F1BA9CFFD6F0}" type="presParOf" srcId="{ECD2C4CC-62EC-44C9-A541-D0B55FA88A7D}" destId="{B8F91A70-DF61-40D4-AD86-42D1BCC98688}" srcOrd="3" destOrd="0" presId="urn:microsoft.com/office/officeart/2018/2/layout/IconLabelList"/>
    <dgm:cxn modelId="{C0454387-6191-4C99-868B-534D8BED7264}" type="presParOf" srcId="{ECD2C4CC-62EC-44C9-A541-D0B55FA88A7D}" destId="{FFC52EF3-337C-48D4-8FCA-3CD4560F2E7F}" srcOrd="4" destOrd="0" presId="urn:microsoft.com/office/officeart/2018/2/layout/IconLabelList"/>
    <dgm:cxn modelId="{95EFAD8B-0FC0-40A2-929C-667A542C2710}" type="presParOf" srcId="{FFC52EF3-337C-48D4-8FCA-3CD4560F2E7F}" destId="{BB80A87B-0601-43BE-A981-C7F532D76550}" srcOrd="0" destOrd="0" presId="urn:microsoft.com/office/officeart/2018/2/layout/IconLabelList"/>
    <dgm:cxn modelId="{280135FD-BF4B-4C93-9430-6A4A503A79A6}" type="presParOf" srcId="{FFC52EF3-337C-48D4-8FCA-3CD4560F2E7F}" destId="{7FDB36A3-8009-48A0-96A3-B1AAD8F47ABB}" srcOrd="1" destOrd="0" presId="urn:microsoft.com/office/officeart/2018/2/layout/IconLabelList"/>
    <dgm:cxn modelId="{86391227-2FEF-4B4A-BE10-9C8A2E26E3DA}" type="presParOf" srcId="{FFC52EF3-337C-48D4-8FCA-3CD4560F2E7F}" destId="{F3A13754-351B-4508-B6BD-ECD1E011956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B8B20C-0598-41D7-831C-112F4FC0B33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7ED04E4-FD55-4994-9038-73A8C0800884}">
      <dgm:prSet/>
      <dgm:spPr/>
      <dgm:t>
        <a:bodyPr/>
        <a:lstStyle/>
        <a:p>
          <a:r>
            <a:rPr lang="en-US" dirty="0"/>
            <a:t>Planning – What is necessary</a:t>
          </a:r>
        </a:p>
      </dgm:t>
    </dgm:pt>
    <dgm:pt modelId="{D780C1C4-850E-4BD7-BF4F-4CFE901A0C63}" type="parTrans" cxnId="{B07C9484-1C03-47A2-AC79-8124D96543C1}">
      <dgm:prSet/>
      <dgm:spPr/>
      <dgm:t>
        <a:bodyPr/>
        <a:lstStyle/>
        <a:p>
          <a:endParaRPr lang="en-US"/>
        </a:p>
      </dgm:t>
    </dgm:pt>
    <dgm:pt modelId="{AFA1FA20-83D9-495F-9200-BD2BD3BECE76}" type="sibTrans" cxnId="{B07C9484-1C03-47A2-AC79-8124D96543C1}">
      <dgm:prSet/>
      <dgm:spPr/>
      <dgm:t>
        <a:bodyPr/>
        <a:lstStyle/>
        <a:p>
          <a:endParaRPr lang="en-US"/>
        </a:p>
      </dgm:t>
    </dgm:pt>
    <dgm:pt modelId="{B26DB553-6ABE-443C-8391-B909E263F2BE}">
      <dgm:prSet/>
      <dgm:spPr/>
      <dgm:t>
        <a:bodyPr/>
        <a:lstStyle/>
        <a:p>
          <a:r>
            <a:rPr lang="en-US" dirty="0"/>
            <a:t>Schedule</a:t>
          </a:r>
        </a:p>
      </dgm:t>
    </dgm:pt>
    <dgm:pt modelId="{4C5F3EE3-8695-41F1-967E-6D2B774B34CE}" type="parTrans" cxnId="{41D1F966-5EB4-4990-9FDF-343275437D11}">
      <dgm:prSet/>
      <dgm:spPr/>
      <dgm:t>
        <a:bodyPr/>
        <a:lstStyle/>
        <a:p>
          <a:endParaRPr lang="en-US"/>
        </a:p>
      </dgm:t>
    </dgm:pt>
    <dgm:pt modelId="{DF847C48-739B-4747-B33B-DB66F74D3237}" type="sibTrans" cxnId="{41D1F966-5EB4-4990-9FDF-343275437D11}">
      <dgm:prSet/>
      <dgm:spPr/>
      <dgm:t>
        <a:bodyPr/>
        <a:lstStyle/>
        <a:p>
          <a:endParaRPr lang="en-US"/>
        </a:p>
      </dgm:t>
    </dgm:pt>
    <dgm:pt modelId="{B7E151E0-6A1A-4A18-BF07-F1871894C2AF}">
      <dgm:prSet/>
      <dgm:spPr/>
      <dgm:t>
        <a:bodyPr/>
        <a:lstStyle/>
        <a:p>
          <a:r>
            <a:rPr lang="en-US" dirty="0"/>
            <a:t>Complexity</a:t>
          </a:r>
        </a:p>
      </dgm:t>
    </dgm:pt>
    <dgm:pt modelId="{E20EA506-E6E8-4E21-A55F-E8FE19D6C88C}" type="parTrans" cxnId="{70663F4F-AD52-4BD3-B8E3-EADB3BB14F44}">
      <dgm:prSet/>
      <dgm:spPr/>
      <dgm:t>
        <a:bodyPr/>
        <a:lstStyle/>
        <a:p>
          <a:endParaRPr lang="en-US"/>
        </a:p>
      </dgm:t>
    </dgm:pt>
    <dgm:pt modelId="{1399981A-D849-4D95-A9C2-B157771CF800}" type="sibTrans" cxnId="{70663F4F-AD52-4BD3-B8E3-EADB3BB14F44}">
      <dgm:prSet/>
      <dgm:spPr/>
      <dgm:t>
        <a:bodyPr/>
        <a:lstStyle/>
        <a:p>
          <a:endParaRPr lang="en-US"/>
        </a:p>
      </dgm:t>
    </dgm:pt>
    <dgm:pt modelId="{A1CE56EB-C2B4-4A19-AB49-854643016871}">
      <dgm:prSet/>
      <dgm:spPr/>
      <dgm:t>
        <a:bodyPr/>
        <a:lstStyle/>
        <a:p>
          <a:r>
            <a:rPr lang="en-US" dirty="0"/>
            <a:t>Vendor Availability</a:t>
          </a:r>
        </a:p>
      </dgm:t>
    </dgm:pt>
    <dgm:pt modelId="{40FE41E5-6F39-43E7-ACEC-ED81A0E40050}" type="parTrans" cxnId="{68DE6401-8668-4487-9215-91E60C6EA5AE}">
      <dgm:prSet/>
      <dgm:spPr/>
      <dgm:t>
        <a:bodyPr/>
        <a:lstStyle/>
        <a:p>
          <a:endParaRPr lang="en-US"/>
        </a:p>
      </dgm:t>
    </dgm:pt>
    <dgm:pt modelId="{C090477D-D082-45CA-BBA7-315A6547CEAF}" type="sibTrans" cxnId="{68DE6401-8668-4487-9215-91E60C6EA5AE}">
      <dgm:prSet/>
      <dgm:spPr/>
      <dgm:t>
        <a:bodyPr/>
        <a:lstStyle/>
        <a:p>
          <a:endParaRPr lang="en-US"/>
        </a:p>
      </dgm:t>
    </dgm:pt>
    <dgm:pt modelId="{6379F56A-625B-42E8-B65F-15CBB6BCADE7}" type="pres">
      <dgm:prSet presAssocID="{4EB8B20C-0598-41D7-831C-112F4FC0B332}" presName="linear" presStyleCnt="0">
        <dgm:presLayoutVars>
          <dgm:animLvl val="lvl"/>
          <dgm:resizeHandles val="exact"/>
        </dgm:presLayoutVars>
      </dgm:prSet>
      <dgm:spPr/>
    </dgm:pt>
    <dgm:pt modelId="{68B61252-0ED9-49AA-81CA-F7CEC480F255}" type="pres">
      <dgm:prSet presAssocID="{F7ED04E4-FD55-4994-9038-73A8C080088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891FC7E-0B90-49FE-8635-F48C53CDA57D}" type="pres">
      <dgm:prSet presAssocID="{AFA1FA20-83D9-495F-9200-BD2BD3BECE76}" presName="spacer" presStyleCnt="0"/>
      <dgm:spPr/>
    </dgm:pt>
    <dgm:pt modelId="{ED877879-00D4-4D21-86D9-A5571E5CE2AC}" type="pres">
      <dgm:prSet presAssocID="{B26DB553-6ABE-443C-8391-B909E263F2B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E9DDA08-E002-454A-8E63-47C6182A5B21}" type="pres">
      <dgm:prSet presAssocID="{DF847C48-739B-4747-B33B-DB66F74D3237}" presName="spacer" presStyleCnt="0"/>
      <dgm:spPr/>
    </dgm:pt>
    <dgm:pt modelId="{3D80C0D3-3AF0-45EE-8297-10C6A0E87DE3}" type="pres">
      <dgm:prSet presAssocID="{B7E151E0-6A1A-4A18-BF07-F1871894C2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418026E-8B82-437D-BA62-588DF90E5B5D}" type="pres">
      <dgm:prSet presAssocID="{1399981A-D849-4D95-A9C2-B157771CF800}" presName="spacer" presStyleCnt="0"/>
      <dgm:spPr/>
    </dgm:pt>
    <dgm:pt modelId="{79F84E5E-5357-4E1B-B76B-4E797B3E0A57}" type="pres">
      <dgm:prSet presAssocID="{A1CE56EB-C2B4-4A19-AB49-85464301687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8DE6401-8668-4487-9215-91E60C6EA5AE}" srcId="{4EB8B20C-0598-41D7-831C-112F4FC0B332}" destId="{A1CE56EB-C2B4-4A19-AB49-854643016871}" srcOrd="3" destOrd="0" parTransId="{40FE41E5-6F39-43E7-ACEC-ED81A0E40050}" sibTransId="{C090477D-D082-45CA-BBA7-315A6547CEAF}"/>
    <dgm:cxn modelId="{CB25E622-17D4-44FF-9243-AB710F3717CD}" type="presOf" srcId="{A1CE56EB-C2B4-4A19-AB49-854643016871}" destId="{79F84E5E-5357-4E1B-B76B-4E797B3E0A57}" srcOrd="0" destOrd="0" presId="urn:microsoft.com/office/officeart/2005/8/layout/vList2"/>
    <dgm:cxn modelId="{41D1F966-5EB4-4990-9FDF-343275437D11}" srcId="{4EB8B20C-0598-41D7-831C-112F4FC0B332}" destId="{B26DB553-6ABE-443C-8391-B909E263F2BE}" srcOrd="1" destOrd="0" parTransId="{4C5F3EE3-8695-41F1-967E-6D2B774B34CE}" sibTransId="{DF847C48-739B-4747-B33B-DB66F74D3237}"/>
    <dgm:cxn modelId="{70663F4F-AD52-4BD3-B8E3-EADB3BB14F44}" srcId="{4EB8B20C-0598-41D7-831C-112F4FC0B332}" destId="{B7E151E0-6A1A-4A18-BF07-F1871894C2AF}" srcOrd="2" destOrd="0" parTransId="{E20EA506-E6E8-4E21-A55F-E8FE19D6C88C}" sibTransId="{1399981A-D849-4D95-A9C2-B157771CF800}"/>
    <dgm:cxn modelId="{72259674-A9DC-4F05-A652-4D92E3711C4C}" type="presOf" srcId="{B7E151E0-6A1A-4A18-BF07-F1871894C2AF}" destId="{3D80C0D3-3AF0-45EE-8297-10C6A0E87DE3}" srcOrd="0" destOrd="0" presId="urn:microsoft.com/office/officeart/2005/8/layout/vList2"/>
    <dgm:cxn modelId="{B07C9484-1C03-47A2-AC79-8124D96543C1}" srcId="{4EB8B20C-0598-41D7-831C-112F4FC0B332}" destId="{F7ED04E4-FD55-4994-9038-73A8C0800884}" srcOrd="0" destOrd="0" parTransId="{D780C1C4-850E-4BD7-BF4F-4CFE901A0C63}" sibTransId="{AFA1FA20-83D9-495F-9200-BD2BD3BECE76}"/>
    <dgm:cxn modelId="{C428C6C5-FD79-4C79-A7CA-DF27A5D30B37}" type="presOf" srcId="{B26DB553-6ABE-443C-8391-B909E263F2BE}" destId="{ED877879-00D4-4D21-86D9-A5571E5CE2AC}" srcOrd="0" destOrd="0" presId="urn:microsoft.com/office/officeart/2005/8/layout/vList2"/>
    <dgm:cxn modelId="{20A5B9F6-BA52-44EF-A5D2-FA59E66163DF}" type="presOf" srcId="{F7ED04E4-FD55-4994-9038-73A8C0800884}" destId="{68B61252-0ED9-49AA-81CA-F7CEC480F255}" srcOrd="0" destOrd="0" presId="urn:microsoft.com/office/officeart/2005/8/layout/vList2"/>
    <dgm:cxn modelId="{2E2652FC-72C1-477E-A7C6-FFC317166CA4}" type="presOf" srcId="{4EB8B20C-0598-41D7-831C-112F4FC0B332}" destId="{6379F56A-625B-42E8-B65F-15CBB6BCADE7}" srcOrd="0" destOrd="0" presId="urn:microsoft.com/office/officeart/2005/8/layout/vList2"/>
    <dgm:cxn modelId="{45D01D50-6702-4159-B553-E64F01E31903}" type="presParOf" srcId="{6379F56A-625B-42E8-B65F-15CBB6BCADE7}" destId="{68B61252-0ED9-49AA-81CA-F7CEC480F255}" srcOrd="0" destOrd="0" presId="urn:microsoft.com/office/officeart/2005/8/layout/vList2"/>
    <dgm:cxn modelId="{CA4E76EC-AB4D-4A09-962A-1D69A6E8E105}" type="presParOf" srcId="{6379F56A-625B-42E8-B65F-15CBB6BCADE7}" destId="{5891FC7E-0B90-49FE-8635-F48C53CDA57D}" srcOrd="1" destOrd="0" presId="urn:microsoft.com/office/officeart/2005/8/layout/vList2"/>
    <dgm:cxn modelId="{C3A982E1-0D42-48A1-A51D-728041982DBC}" type="presParOf" srcId="{6379F56A-625B-42E8-B65F-15CBB6BCADE7}" destId="{ED877879-00D4-4D21-86D9-A5571E5CE2AC}" srcOrd="2" destOrd="0" presId="urn:microsoft.com/office/officeart/2005/8/layout/vList2"/>
    <dgm:cxn modelId="{B1DAB0CF-0AA2-460E-9A2C-D78F2C82C945}" type="presParOf" srcId="{6379F56A-625B-42E8-B65F-15CBB6BCADE7}" destId="{9E9DDA08-E002-454A-8E63-47C6182A5B21}" srcOrd="3" destOrd="0" presId="urn:microsoft.com/office/officeart/2005/8/layout/vList2"/>
    <dgm:cxn modelId="{984629A8-D291-4513-86CA-9594F9F41C97}" type="presParOf" srcId="{6379F56A-625B-42E8-B65F-15CBB6BCADE7}" destId="{3D80C0D3-3AF0-45EE-8297-10C6A0E87DE3}" srcOrd="4" destOrd="0" presId="urn:microsoft.com/office/officeart/2005/8/layout/vList2"/>
    <dgm:cxn modelId="{0588199E-052B-4E2F-BE08-657A233A07F4}" type="presParOf" srcId="{6379F56A-625B-42E8-B65F-15CBB6BCADE7}" destId="{7418026E-8B82-437D-BA62-588DF90E5B5D}" srcOrd="5" destOrd="0" presId="urn:microsoft.com/office/officeart/2005/8/layout/vList2"/>
    <dgm:cxn modelId="{413033E3-DF6D-4343-A033-89888885FD8B}" type="presParOf" srcId="{6379F56A-625B-42E8-B65F-15CBB6BCADE7}" destId="{79F84E5E-5357-4E1B-B76B-4E797B3E0A5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38F694-D2BE-4F5A-BDBC-FDDB1690F46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A2AF38-098E-4F66-99DC-DF3E1896D7F1}">
      <dgm:prSet/>
      <dgm:spPr/>
      <dgm:t>
        <a:bodyPr/>
        <a:lstStyle/>
        <a:p>
          <a:r>
            <a:rPr lang="en-US" b="1" dirty="0"/>
            <a:t>Make all efforts to obtain move quotes</a:t>
          </a:r>
        </a:p>
      </dgm:t>
    </dgm:pt>
    <dgm:pt modelId="{AA296F58-81D9-48E0-B3B3-5E31814DFC25}" type="parTrans" cxnId="{FEB77647-12B4-4468-97DA-92300F290509}">
      <dgm:prSet/>
      <dgm:spPr/>
      <dgm:t>
        <a:bodyPr/>
        <a:lstStyle/>
        <a:p>
          <a:endParaRPr lang="en-US"/>
        </a:p>
      </dgm:t>
    </dgm:pt>
    <dgm:pt modelId="{DED18354-C798-4A76-8C65-F65449C56CAD}" type="sibTrans" cxnId="{FEB77647-12B4-4468-97DA-92300F290509}">
      <dgm:prSet/>
      <dgm:spPr/>
      <dgm:t>
        <a:bodyPr/>
        <a:lstStyle/>
        <a:p>
          <a:endParaRPr lang="en-US"/>
        </a:p>
      </dgm:t>
    </dgm:pt>
    <dgm:pt modelId="{99E6FD9A-CE03-4507-98A8-3F31E53FAB41}">
      <dgm:prSet/>
      <dgm:spPr/>
      <dgm:t>
        <a:bodyPr/>
        <a:lstStyle/>
        <a:p>
          <a:r>
            <a:rPr lang="en-US" b="1" dirty="0"/>
            <a:t>Determine Bids vs Estimates</a:t>
          </a:r>
        </a:p>
      </dgm:t>
    </dgm:pt>
    <dgm:pt modelId="{0792000B-A2FA-42C5-BA37-03278127CA8D}" type="parTrans" cxnId="{B62E9040-3210-4BFB-836A-6A1FB8737B57}">
      <dgm:prSet/>
      <dgm:spPr/>
      <dgm:t>
        <a:bodyPr/>
        <a:lstStyle/>
        <a:p>
          <a:endParaRPr lang="en-US"/>
        </a:p>
      </dgm:t>
    </dgm:pt>
    <dgm:pt modelId="{14BABC70-9EFD-4BD9-B08D-493EF9446882}" type="sibTrans" cxnId="{B62E9040-3210-4BFB-836A-6A1FB8737B57}">
      <dgm:prSet/>
      <dgm:spPr/>
      <dgm:t>
        <a:bodyPr/>
        <a:lstStyle/>
        <a:p>
          <a:endParaRPr lang="en-US"/>
        </a:p>
      </dgm:t>
    </dgm:pt>
    <dgm:pt modelId="{94D3BC8F-BF32-4D35-9585-064EB5052848}">
      <dgm:prSet/>
      <dgm:spPr/>
      <dgm:t>
        <a:bodyPr/>
        <a:lstStyle/>
        <a:p>
          <a:r>
            <a:rPr lang="en-US" b="1" dirty="0"/>
            <a:t>Best when scope is fully known</a:t>
          </a:r>
        </a:p>
      </dgm:t>
    </dgm:pt>
    <dgm:pt modelId="{E4A5D272-CFCE-4825-8EE1-D487A11E3BD4}" type="parTrans" cxnId="{4B8E3A03-D2B3-45C1-8B15-F996435705FE}">
      <dgm:prSet/>
      <dgm:spPr/>
      <dgm:t>
        <a:bodyPr/>
        <a:lstStyle/>
        <a:p>
          <a:endParaRPr lang="en-US"/>
        </a:p>
      </dgm:t>
    </dgm:pt>
    <dgm:pt modelId="{E7CF980D-721E-4BA9-97DA-D6A08D2698AD}" type="sibTrans" cxnId="{4B8E3A03-D2B3-45C1-8B15-F996435705FE}">
      <dgm:prSet/>
      <dgm:spPr/>
      <dgm:t>
        <a:bodyPr/>
        <a:lstStyle/>
        <a:p>
          <a:endParaRPr lang="en-US"/>
        </a:p>
      </dgm:t>
    </dgm:pt>
    <dgm:pt modelId="{305985E3-9CE3-4FA8-B1FA-1D62B4E6AE0F}">
      <dgm:prSet/>
      <dgm:spPr/>
      <dgm:t>
        <a:bodyPr/>
        <a:lstStyle/>
        <a:p>
          <a:r>
            <a:rPr lang="en-US" b="1" dirty="0"/>
            <a:t>Best when scope is flexible</a:t>
          </a:r>
        </a:p>
      </dgm:t>
    </dgm:pt>
    <dgm:pt modelId="{AC2DDE65-3559-40EF-8AAD-6D543719FC14}" type="parTrans" cxnId="{C7426F45-341D-4AFC-A28C-2CC105AF4BC3}">
      <dgm:prSet/>
      <dgm:spPr/>
      <dgm:t>
        <a:bodyPr/>
        <a:lstStyle/>
        <a:p>
          <a:endParaRPr lang="en-US"/>
        </a:p>
      </dgm:t>
    </dgm:pt>
    <dgm:pt modelId="{19287A11-93AB-40EC-9272-917B3D5C0731}" type="sibTrans" cxnId="{C7426F45-341D-4AFC-A28C-2CC105AF4BC3}">
      <dgm:prSet/>
      <dgm:spPr/>
      <dgm:t>
        <a:bodyPr/>
        <a:lstStyle/>
        <a:p>
          <a:endParaRPr lang="en-US"/>
        </a:p>
      </dgm:t>
    </dgm:pt>
    <dgm:pt modelId="{9793283C-8792-4AA6-846B-204A531E7EFA}" type="pres">
      <dgm:prSet presAssocID="{D838F694-D2BE-4F5A-BDBC-FDDB1690F46E}" presName="vert0" presStyleCnt="0">
        <dgm:presLayoutVars>
          <dgm:dir/>
          <dgm:animOne val="branch"/>
          <dgm:animLvl val="lvl"/>
        </dgm:presLayoutVars>
      </dgm:prSet>
      <dgm:spPr/>
    </dgm:pt>
    <dgm:pt modelId="{73BF9EEC-140F-474A-B38C-C8D4813AB710}" type="pres">
      <dgm:prSet presAssocID="{63A2AF38-098E-4F66-99DC-DF3E1896D7F1}" presName="thickLine" presStyleLbl="alignNode1" presStyleIdx="0" presStyleCnt="4"/>
      <dgm:spPr/>
    </dgm:pt>
    <dgm:pt modelId="{582C725F-A7C2-420A-BF17-3E8B4E9FA651}" type="pres">
      <dgm:prSet presAssocID="{63A2AF38-098E-4F66-99DC-DF3E1896D7F1}" presName="horz1" presStyleCnt="0"/>
      <dgm:spPr/>
    </dgm:pt>
    <dgm:pt modelId="{72889248-B529-414A-AD71-8A7ACCBB1AE3}" type="pres">
      <dgm:prSet presAssocID="{63A2AF38-098E-4F66-99DC-DF3E1896D7F1}" presName="tx1" presStyleLbl="revTx" presStyleIdx="0" presStyleCnt="4"/>
      <dgm:spPr/>
    </dgm:pt>
    <dgm:pt modelId="{9FE80675-787C-45AE-9E71-E3E024A5A037}" type="pres">
      <dgm:prSet presAssocID="{63A2AF38-098E-4F66-99DC-DF3E1896D7F1}" presName="vert1" presStyleCnt="0"/>
      <dgm:spPr/>
    </dgm:pt>
    <dgm:pt modelId="{B7B2E3D1-116B-4E29-9D14-BC2CC6E45C63}" type="pres">
      <dgm:prSet presAssocID="{99E6FD9A-CE03-4507-98A8-3F31E53FAB41}" presName="thickLine" presStyleLbl="alignNode1" presStyleIdx="1" presStyleCnt="4"/>
      <dgm:spPr/>
    </dgm:pt>
    <dgm:pt modelId="{41080DA4-6C86-4EB9-B7C8-589278209CA2}" type="pres">
      <dgm:prSet presAssocID="{99E6FD9A-CE03-4507-98A8-3F31E53FAB41}" presName="horz1" presStyleCnt="0"/>
      <dgm:spPr/>
    </dgm:pt>
    <dgm:pt modelId="{28E58D76-F18B-460F-8934-7C84B83E3EDC}" type="pres">
      <dgm:prSet presAssocID="{99E6FD9A-CE03-4507-98A8-3F31E53FAB41}" presName="tx1" presStyleLbl="revTx" presStyleIdx="1" presStyleCnt="4"/>
      <dgm:spPr/>
    </dgm:pt>
    <dgm:pt modelId="{9B2CFA7C-FC46-4C9F-AE77-8B0DCA454FAF}" type="pres">
      <dgm:prSet presAssocID="{99E6FD9A-CE03-4507-98A8-3F31E53FAB41}" presName="vert1" presStyleCnt="0"/>
      <dgm:spPr/>
    </dgm:pt>
    <dgm:pt modelId="{3747E937-E62E-49B6-A613-6D602886388C}" type="pres">
      <dgm:prSet presAssocID="{94D3BC8F-BF32-4D35-9585-064EB5052848}" presName="thickLine" presStyleLbl="alignNode1" presStyleIdx="2" presStyleCnt="4"/>
      <dgm:spPr/>
    </dgm:pt>
    <dgm:pt modelId="{9C0FA192-AB79-4198-AF95-F0CA540A7668}" type="pres">
      <dgm:prSet presAssocID="{94D3BC8F-BF32-4D35-9585-064EB5052848}" presName="horz1" presStyleCnt="0"/>
      <dgm:spPr/>
    </dgm:pt>
    <dgm:pt modelId="{016BC638-AF59-40EC-9791-1446F2044ADB}" type="pres">
      <dgm:prSet presAssocID="{94D3BC8F-BF32-4D35-9585-064EB5052848}" presName="tx1" presStyleLbl="revTx" presStyleIdx="2" presStyleCnt="4"/>
      <dgm:spPr/>
    </dgm:pt>
    <dgm:pt modelId="{33CAEBC7-2942-4FA4-A03E-B4B1FF494314}" type="pres">
      <dgm:prSet presAssocID="{94D3BC8F-BF32-4D35-9585-064EB5052848}" presName="vert1" presStyleCnt="0"/>
      <dgm:spPr/>
    </dgm:pt>
    <dgm:pt modelId="{AA7C8809-95DF-48F1-8515-A1A6BFF1057C}" type="pres">
      <dgm:prSet presAssocID="{305985E3-9CE3-4FA8-B1FA-1D62B4E6AE0F}" presName="thickLine" presStyleLbl="alignNode1" presStyleIdx="3" presStyleCnt="4"/>
      <dgm:spPr/>
    </dgm:pt>
    <dgm:pt modelId="{4897B8CF-50AE-4760-8B63-9CD88D237615}" type="pres">
      <dgm:prSet presAssocID="{305985E3-9CE3-4FA8-B1FA-1D62B4E6AE0F}" presName="horz1" presStyleCnt="0"/>
      <dgm:spPr/>
    </dgm:pt>
    <dgm:pt modelId="{6F72908E-E254-4A3A-BA09-E31FD946AF00}" type="pres">
      <dgm:prSet presAssocID="{305985E3-9CE3-4FA8-B1FA-1D62B4E6AE0F}" presName="tx1" presStyleLbl="revTx" presStyleIdx="3" presStyleCnt="4"/>
      <dgm:spPr/>
    </dgm:pt>
    <dgm:pt modelId="{1C798013-3E68-4197-9E7C-689D794B99BE}" type="pres">
      <dgm:prSet presAssocID="{305985E3-9CE3-4FA8-B1FA-1D62B4E6AE0F}" presName="vert1" presStyleCnt="0"/>
      <dgm:spPr/>
    </dgm:pt>
  </dgm:ptLst>
  <dgm:cxnLst>
    <dgm:cxn modelId="{4B8E3A03-D2B3-45C1-8B15-F996435705FE}" srcId="{D838F694-D2BE-4F5A-BDBC-FDDB1690F46E}" destId="{94D3BC8F-BF32-4D35-9585-064EB5052848}" srcOrd="2" destOrd="0" parTransId="{E4A5D272-CFCE-4825-8EE1-D487A11E3BD4}" sibTransId="{E7CF980D-721E-4BA9-97DA-D6A08D2698AD}"/>
    <dgm:cxn modelId="{0CDEC831-E91B-4C39-B8E6-785D588D89BB}" type="presOf" srcId="{D838F694-D2BE-4F5A-BDBC-FDDB1690F46E}" destId="{9793283C-8792-4AA6-846B-204A531E7EFA}" srcOrd="0" destOrd="0" presId="urn:microsoft.com/office/officeart/2008/layout/LinedList"/>
    <dgm:cxn modelId="{B62E9040-3210-4BFB-836A-6A1FB8737B57}" srcId="{D838F694-D2BE-4F5A-BDBC-FDDB1690F46E}" destId="{99E6FD9A-CE03-4507-98A8-3F31E53FAB41}" srcOrd="1" destOrd="0" parTransId="{0792000B-A2FA-42C5-BA37-03278127CA8D}" sibTransId="{14BABC70-9EFD-4BD9-B08D-493EF9446882}"/>
    <dgm:cxn modelId="{C7426F45-341D-4AFC-A28C-2CC105AF4BC3}" srcId="{D838F694-D2BE-4F5A-BDBC-FDDB1690F46E}" destId="{305985E3-9CE3-4FA8-B1FA-1D62B4E6AE0F}" srcOrd="3" destOrd="0" parTransId="{AC2DDE65-3559-40EF-8AAD-6D543719FC14}" sibTransId="{19287A11-93AB-40EC-9272-917B3D5C0731}"/>
    <dgm:cxn modelId="{FEB77647-12B4-4468-97DA-92300F290509}" srcId="{D838F694-D2BE-4F5A-BDBC-FDDB1690F46E}" destId="{63A2AF38-098E-4F66-99DC-DF3E1896D7F1}" srcOrd="0" destOrd="0" parTransId="{AA296F58-81D9-48E0-B3B3-5E31814DFC25}" sibTransId="{DED18354-C798-4A76-8C65-F65449C56CAD}"/>
    <dgm:cxn modelId="{BBE872B7-EF5B-410C-B60D-D4EA8875CD39}" type="presOf" srcId="{94D3BC8F-BF32-4D35-9585-064EB5052848}" destId="{016BC638-AF59-40EC-9791-1446F2044ADB}" srcOrd="0" destOrd="0" presId="urn:microsoft.com/office/officeart/2008/layout/LinedList"/>
    <dgm:cxn modelId="{C9DC89D5-E3B2-46AB-AD19-828C4B4ECFFB}" type="presOf" srcId="{99E6FD9A-CE03-4507-98A8-3F31E53FAB41}" destId="{28E58D76-F18B-460F-8934-7C84B83E3EDC}" srcOrd="0" destOrd="0" presId="urn:microsoft.com/office/officeart/2008/layout/LinedList"/>
    <dgm:cxn modelId="{F3C89ED6-535B-439E-8570-A555C6BFCF2C}" type="presOf" srcId="{305985E3-9CE3-4FA8-B1FA-1D62B4E6AE0F}" destId="{6F72908E-E254-4A3A-BA09-E31FD946AF00}" srcOrd="0" destOrd="0" presId="urn:microsoft.com/office/officeart/2008/layout/LinedList"/>
    <dgm:cxn modelId="{0CB217EE-6B92-499D-AFF4-B8FB4495CFAC}" type="presOf" srcId="{63A2AF38-098E-4F66-99DC-DF3E1896D7F1}" destId="{72889248-B529-414A-AD71-8A7ACCBB1AE3}" srcOrd="0" destOrd="0" presId="urn:microsoft.com/office/officeart/2008/layout/LinedList"/>
    <dgm:cxn modelId="{AB9BF5D8-0758-4621-A71D-77E7A4924951}" type="presParOf" srcId="{9793283C-8792-4AA6-846B-204A531E7EFA}" destId="{73BF9EEC-140F-474A-B38C-C8D4813AB710}" srcOrd="0" destOrd="0" presId="urn:microsoft.com/office/officeart/2008/layout/LinedList"/>
    <dgm:cxn modelId="{63F7804C-E828-43B0-A509-CAEE18782DFF}" type="presParOf" srcId="{9793283C-8792-4AA6-846B-204A531E7EFA}" destId="{582C725F-A7C2-420A-BF17-3E8B4E9FA651}" srcOrd="1" destOrd="0" presId="urn:microsoft.com/office/officeart/2008/layout/LinedList"/>
    <dgm:cxn modelId="{74232260-B3ED-44A6-B871-29B5A735631B}" type="presParOf" srcId="{582C725F-A7C2-420A-BF17-3E8B4E9FA651}" destId="{72889248-B529-414A-AD71-8A7ACCBB1AE3}" srcOrd="0" destOrd="0" presId="urn:microsoft.com/office/officeart/2008/layout/LinedList"/>
    <dgm:cxn modelId="{69EB3308-EAC6-401F-8F68-7D5C206DA7C8}" type="presParOf" srcId="{582C725F-A7C2-420A-BF17-3E8B4E9FA651}" destId="{9FE80675-787C-45AE-9E71-E3E024A5A037}" srcOrd="1" destOrd="0" presId="urn:microsoft.com/office/officeart/2008/layout/LinedList"/>
    <dgm:cxn modelId="{DD99FE13-944F-4690-9853-CC27795FD7F3}" type="presParOf" srcId="{9793283C-8792-4AA6-846B-204A531E7EFA}" destId="{B7B2E3D1-116B-4E29-9D14-BC2CC6E45C63}" srcOrd="2" destOrd="0" presId="urn:microsoft.com/office/officeart/2008/layout/LinedList"/>
    <dgm:cxn modelId="{2AC09936-A065-41DA-9D79-F18461CDEF41}" type="presParOf" srcId="{9793283C-8792-4AA6-846B-204A531E7EFA}" destId="{41080DA4-6C86-4EB9-B7C8-589278209CA2}" srcOrd="3" destOrd="0" presId="urn:microsoft.com/office/officeart/2008/layout/LinedList"/>
    <dgm:cxn modelId="{453056BB-7A70-4D09-8118-029B5CAE826E}" type="presParOf" srcId="{41080DA4-6C86-4EB9-B7C8-589278209CA2}" destId="{28E58D76-F18B-460F-8934-7C84B83E3EDC}" srcOrd="0" destOrd="0" presId="urn:microsoft.com/office/officeart/2008/layout/LinedList"/>
    <dgm:cxn modelId="{CF194A91-EB6D-4309-A4C8-CB1310FB1B16}" type="presParOf" srcId="{41080DA4-6C86-4EB9-B7C8-589278209CA2}" destId="{9B2CFA7C-FC46-4C9F-AE77-8B0DCA454FAF}" srcOrd="1" destOrd="0" presId="urn:microsoft.com/office/officeart/2008/layout/LinedList"/>
    <dgm:cxn modelId="{D9DDEF7F-86DB-41F1-8622-8233265DCA4F}" type="presParOf" srcId="{9793283C-8792-4AA6-846B-204A531E7EFA}" destId="{3747E937-E62E-49B6-A613-6D602886388C}" srcOrd="4" destOrd="0" presId="urn:microsoft.com/office/officeart/2008/layout/LinedList"/>
    <dgm:cxn modelId="{FBF37F1D-EC0E-40E8-9FFA-D29F6765044A}" type="presParOf" srcId="{9793283C-8792-4AA6-846B-204A531E7EFA}" destId="{9C0FA192-AB79-4198-AF95-F0CA540A7668}" srcOrd="5" destOrd="0" presId="urn:microsoft.com/office/officeart/2008/layout/LinedList"/>
    <dgm:cxn modelId="{3715351F-E58E-44DE-B369-DCD14B5CF4D3}" type="presParOf" srcId="{9C0FA192-AB79-4198-AF95-F0CA540A7668}" destId="{016BC638-AF59-40EC-9791-1446F2044ADB}" srcOrd="0" destOrd="0" presId="urn:microsoft.com/office/officeart/2008/layout/LinedList"/>
    <dgm:cxn modelId="{68D3B031-566B-469F-BD3E-5A8C145E7682}" type="presParOf" srcId="{9C0FA192-AB79-4198-AF95-F0CA540A7668}" destId="{33CAEBC7-2942-4FA4-A03E-B4B1FF494314}" srcOrd="1" destOrd="0" presId="urn:microsoft.com/office/officeart/2008/layout/LinedList"/>
    <dgm:cxn modelId="{F606CE2E-BDCA-4969-A530-BE788490ACB0}" type="presParOf" srcId="{9793283C-8792-4AA6-846B-204A531E7EFA}" destId="{AA7C8809-95DF-48F1-8515-A1A6BFF1057C}" srcOrd="6" destOrd="0" presId="urn:microsoft.com/office/officeart/2008/layout/LinedList"/>
    <dgm:cxn modelId="{9397EEDA-A15C-4FEF-AED6-BE5DB6E89EEC}" type="presParOf" srcId="{9793283C-8792-4AA6-846B-204A531E7EFA}" destId="{4897B8CF-50AE-4760-8B63-9CD88D237615}" srcOrd="7" destOrd="0" presId="urn:microsoft.com/office/officeart/2008/layout/LinedList"/>
    <dgm:cxn modelId="{ED8C99C9-D578-4BB5-9786-AB0CF3291CCA}" type="presParOf" srcId="{4897B8CF-50AE-4760-8B63-9CD88D237615}" destId="{6F72908E-E254-4A3A-BA09-E31FD946AF00}" srcOrd="0" destOrd="0" presId="urn:microsoft.com/office/officeart/2008/layout/LinedList"/>
    <dgm:cxn modelId="{5F396FC3-C738-49ED-9F50-22737A57830E}" type="presParOf" srcId="{4897B8CF-50AE-4760-8B63-9CD88D237615}" destId="{1C798013-3E68-4197-9E7C-689D794B99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2D7574-95D3-4731-B24E-5A6CE62DB1B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5887E8-72D0-49A0-8FD6-F0B7F5AE5B7F}">
      <dgm:prSet/>
      <dgm:spPr/>
      <dgm:t>
        <a:bodyPr/>
        <a:lstStyle/>
        <a:p>
          <a:r>
            <a:rPr lang="en-US" dirty="0"/>
            <a:t>Is this a complex move?</a:t>
          </a:r>
        </a:p>
      </dgm:t>
    </dgm:pt>
    <dgm:pt modelId="{B4F42DE0-F56D-4850-B99F-FC6D4A69AE53}" type="parTrans" cxnId="{CCA00A15-1DA4-4BA3-B3B7-8D9AD088B8F1}">
      <dgm:prSet/>
      <dgm:spPr/>
      <dgm:t>
        <a:bodyPr/>
        <a:lstStyle/>
        <a:p>
          <a:endParaRPr lang="en-US"/>
        </a:p>
      </dgm:t>
    </dgm:pt>
    <dgm:pt modelId="{06290C5C-23BC-4C4B-A6DB-65A97C4C0FB8}" type="sibTrans" cxnId="{CCA00A15-1DA4-4BA3-B3B7-8D9AD088B8F1}">
      <dgm:prSet/>
      <dgm:spPr/>
      <dgm:t>
        <a:bodyPr/>
        <a:lstStyle/>
        <a:p>
          <a:endParaRPr lang="en-US"/>
        </a:p>
      </dgm:t>
    </dgm:pt>
    <dgm:pt modelId="{410E5463-DCD8-45F1-BB78-224ACA9F77F5}">
      <dgm:prSet/>
      <dgm:spPr/>
      <dgm:t>
        <a:bodyPr/>
        <a:lstStyle/>
        <a:p>
          <a:r>
            <a:rPr lang="en-US" dirty="0"/>
            <a:t>Is there a compressed timeframe?</a:t>
          </a:r>
        </a:p>
      </dgm:t>
    </dgm:pt>
    <dgm:pt modelId="{044E395E-5C42-41E2-A9CB-213B7DC9430C}" type="parTrans" cxnId="{7FC07CAC-4298-4A47-86CF-B727E0DE3044}">
      <dgm:prSet/>
      <dgm:spPr/>
      <dgm:t>
        <a:bodyPr/>
        <a:lstStyle/>
        <a:p>
          <a:endParaRPr lang="en-US"/>
        </a:p>
      </dgm:t>
    </dgm:pt>
    <dgm:pt modelId="{15D329F6-884F-44B6-8496-09BFD0A3AF3E}" type="sibTrans" cxnId="{7FC07CAC-4298-4A47-86CF-B727E0DE3044}">
      <dgm:prSet/>
      <dgm:spPr/>
      <dgm:t>
        <a:bodyPr/>
        <a:lstStyle/>
        <a:p>
          <a:endParaRPr lang="en-US"/>
        </a:p>
      </dgm:t>
    </dgm:pt>
    <dgm:pt modelId="{417768B8-A8C1-4055-9708-25428AC52CDC}">
      <dgm:prSet/>
      <dgm:spPr/>
      <dgm:t>
        <a:bodyPr/>
        <a:lstStyle/>
        <a:p>
          <a:r>
            <a:rPr lang="en-US" dirty="0"/>
            <a:t>What planning is needed?</a:t>
          </a:r>
        </a:p>
      </dgm:t>
    </dgm:pt>
    <dgm:pt modelId="{5E1E5104-81A1-41F5-96DD-B4548FE79C4D}" type="parTrans" cxnId="{1AC487B2-89AC-47B4-B206-22629D4EB801}">
      <dgm:prSet/>
      <dgm:spPr/>
      <dgm:t>
        <a:bodyPr/>
        <a:lstStyle/>
        <a:p>
          <a:endParaRPr lang="en-US"/>
        </a:p>
      </dgm:t>
    </dgm:pt>
    <dgm:pt modelId="{C24E937D-3D66-427A-9337-97360767BFB1}" type="sibTrans" cxnId="{1AC487B2-89AC-47B4-B206-22629D4EB801}">
      <dgm:prSet/>
      <dgm:spPr/>
      <dgm:t>
        <a:bodyPr/>
        <a:lstStyle/>
        <a:p>
          <a:endParaRPr lang="en-US"/>
        </a:p>
      </dgm:t>
    </dgm:pt>
    <dgm:pt modelId="{E7717EBA-7BC5-480A-A55D-771ABBEDFF15}">
      <dgm:prSet/>
      <dgm:spPr/>
      <dgm:t>
        <a:bodyPr/>
        <a:lstStyle/>
        <a:p>
          <a:r>
            <a:rPr lang="en-US" dirty="0"/>
            <a:t>Coordination with your agency</a:t>
          </a:r>
        </a:p>
      </dgm:t>
    </dgm:pt>
    <dgm:pt modelId="{A0CFCEC6-C50E-49C0-97B5-632C0F0967EB}" type="parTrans" cxnId="{F2FF17A3-6C2E-4861-B422-175C0B9D2BA7}">
      <dgm:prSet/>
      <dgm:spPr/>
      <dgm:t>
        <a:bodyPr/>
        <a:lstStyle/>
        <a:p>
          <a:endParaRPr lang="en-US"/>
        </a:p>
      </dgm:t>
    </dgm:pt>
    <dgm:pt modelId="{0922D927-ABB2-441C-A06D-0CC65AC0EEE6}" type="sibTrans" cxnId="{F2FF17A3-6C2E-4861-B422-175C0B9D2BA7}">
      <dgm:prSet/>
      <dgm:spPr/>
      <dgm:t>
        <a:bodyPr/>
        <a:lstStyle/>
        <a:p>
          <a:endParaRPr lang="en-US"/>
        </a:p>
      </dgm:t>
    </dgm:pt>
    <dgm:pt modelId="{FCFB2544-4F73-4047-A5D9-DE5FE4E34A10}" type="pres">
      <dgm:prSet presAssocID="{C52D7574-95D3-4731-B24E-5A6CE62DB1B9}" presName="linear" presStyleCnt="0">
        <dgm:presLayoutVars>
          <dgm:dir/>
          <dgm:animLvl val="lvl"/>
          <dgm:resizeHandles val="exact"/>
        </dgm:presLayoutVars>
      </dgm:prSet>
      <dgm:spPr/>
    </dgm:pt>
    <dgm:pt modelId="{B4D00C25-DD9F-421A-911D-90D3AC4774DC}" type="pres">
      <dgm:prSet presAssocID="{B55887E8-72D0-49A0-8FD6-F0B7F5AE5B7F}" presName="parentLin" presStyleCnt="0"/>
      <dgm:spPr/>
    </dgm:pt>
    <dgm:pt modelId="{8AE29C91-F3F3-4F41-9DD5-0446EFCEBCA3}" type="pres">
      <dgm:prSet presAssocID="{B55887E8-72D0-49A0-8FD6-F0B7F5AE5B7F}" presName="parentLeftMargin" presStyleLbl="node1" presStyleIdx="0" presStyleCnt="4"/>
      <dgm:spPr/>
    </dgm:pt>
    <dgm:pt modelId="{28552D39-7173-428D-B44E-4E1DC497103B}" type="pres">
      <dgm:prSet presAssocID="{B55887E8-72D0-49A0-8FD6-F0B7F5AE5B7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2DDC6D-A144-4655-B412-5FD6841C114C}" type="pres">
      <dgm:prSet presAssocID="{B55887E8-72D0-49A0-8FD6-F0B7F5AE5B7F}" presName="negativeSpace" presStyleCnt="0"/>
      <dgm:spPr/>
    </dgm:pt>
    <dgm:pt modelId="{43B5F58C-A925-4476-A023-9A48E93A1208}" type="pres">
      <dgm:prSet presAssocID="{B55887E8-72D0-49A0-8FD6-F0B7F5AE5B7F}" presName="childText" presStyleLbl="conFgAcc1" presStyleIdx="0" presStyleCnt="4">
        <dgm:presLayoutVars>
          <dgm:bulletEnabled val="1"/>
        </dgm:presLayoutVars>
      </dgm:prSet>
      <dgm:spPr/>
    </dgm:pt>
    <dgm:pt modelId="{277B6E0E-3507-436B-824A-F76A5AF72689}" type="pres">
      <dgm:prSet presAssocID="{06290C5C-23BC-4C4B-A6DB-65A97C4C0FB8}" presName="spaceBetweenRectangles" presStyleCnt="0"/>
      <dgm:spPr/>
    </dgm:pt>
    <dgm:pt modelId="{F86677D4-3FB2-40A5-8325-E121D2D885BB}" type="pres">
      <dgm:prSet presAssocID="{410E5463-DCD8-45F1-BB78-224ACA9F77F5}" presName="parentLin" presStyleCnt="0"/>
      <dgm:spPr/>
    </dgm:pt>
    <dgm:pt modelId="{795B18C9-4159-447E-9DA4-FE484D0243C5}" type="pres">
      <dgm:prSet presAssocID="{410E5463-DCD8-45F1-BB78-224ACA9F77F5}" presName="parentLeftMargin" presStyleLbl="node1" presStyleIdx="0" presStyleCnt="4"/>
      <dgm:spPr/>
    </dgm:pt>
    <dgm:pt modelId="{7A5500C8-5543-4E90-8C9E-A3A4862544C2}" type="pres">
      <dgm:prSet presAssocID="{410E5463-DCD8-45F1-BB78-224ACA9F77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369A0F3-751B-43D3-B00A-BDFB4060EF5B}" type="pres">
      <dgm:prSet presAssocID="{410E5463-DCD8-45F1-BB78-224ACA9F77F5}" presName="negativeSpace" presStyleCnt="0"/>
      <dgm:spPr/>
    </dgm:pt>
    <dgm:pt modelId="{EB3CE267-E34B-4F71-8BE3-548C88084CCF}" type="pres">
      <dgm:prSet presAssocID="{410E5463-DCD8-45F1-BB78-224ACA9F77F5}" presName="childText" presStyleLbl="conFgAcc1" presStyleIdx="1" presStyleCnt="4">
        <dgm:presLayoutVars>
          <dgm:bulletEnabled val="1"/>
        </dgm:presLayoutVars>
      </dgm:prSet>
      <dgm:spPr/>
    </dgm:pt>
    <dgm:pt modelId="{18B32A49-8EB2-4B06-9F7E-B2E2FC799C65}" type="pres">
      <dgm:prSet presAssocID="{15D329F6-884F-44B6-8496-09BFD0A3AF3E}" presName="spaceBetweenRectangles" presStyleCnt="0"/>
      <dgm:spPr/>
    </dgm:pt>
    <dgm:pt modelId="{576F3B4A-3351-4680-BECC-1C3697E98D05}" type="pres">
      <dgm:prSet presAssocID="{417768B8-A8C1-4055-9708-25428AC52CDC}" presName="parentLin" presStyleCnt="0"/>
      <dgm:spPr/>
    </dgm:pt>
    <dgm:pt modelId="{11D09149-BF43-4039-9A36-303BAF158BE3}" type="pres">
      <dgm:prSet presAssocID="{417768B8-A8C1-4055-9708-25428AC52CDC}" presName="parentLeftMargin" presStyleLbl="node1" presStyleIdx="1" presStyleCnt="4"/>
      <dgm:spPr/>
    </dgm:pt>
    <dgm:pt modelId="{EDC6E735-9178-4541-B922-C7B6778B9F44}" type="pres">
      <dgm:prSet presAssocID="{417768B8-A8C1-4055-9708-25428AC52CD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01F7B24-871E-4796-9435-7697E1CB95F2}" type="pres">
      <dgm:prSet presAssocID="{417768B8-A8C1-4055-9708-25428AC52CDC}" presName="negativeSpace" presStyleCnt="0"/>
      <dgm:spPr/>
    </dgm:pt>
    <dgm:pt modelId="{C688C92E-DCF3-428A-A4FA-9AA91F9073CE}" type="pres">
      <dgm:prSet presAssocID="{417768B8-A8C1-4055-9708-25428AC52CDC}" presName="childText" presStyleLbl="conFgAcc1" presStyleIdx="2" presStyleCnt="4">
        <dgm:presLayoutVars>
          <dgm:bulletEnabled val="1"/>
        </dgm:presLayoutVars>
      </dgm:prSet>
      <dgm:spPr/>
    </dgm:pt>
    <dgm:pt modelId="{162C2DA4-D196-4429-A6E5-58E6B79B2AC4}" type="pres">
      <dgm:prSet presAssocID="{C24E937D-3D66-427A-9337-97360767BFB1}" presName="spaceBetweenRectangles" presStyleCnt="0"/>
      <dgm:spPr/>
    </dgm:pt>
    <dgm:pt modelId="{B355099D-875D-47A8-8257-293F1FDBD0B1}" type="pres">
      <dgm:prSet presAssocID="{E7717EBA-7BC5-480A-A55D-771ABBEDFF15}" presName="parentLin" presStyleCnt="0"/>
      <dgm:spPr/>
    </dgm:pt>
    <dgm:pt modelId="{40602994-9CC7-4ABF-94E8-45DC6C861D77}" type="pres">
      <dgm:prSet presAssocID="{E7717EBA-7BC5-480A-A55D-771ABBEDFF15}" presName="parentLeftMargin" presStyleLbl="node1" presStyleIdx="2" presStyleCnt="4"/>
      <dgm:spPr/>
    </dgm:pt>
    <dgm:pt modelId="{F1B46071-AAB3-423A-BDA6-AF6D99D4B14B}" type="pres">
      <dgm:prSet presAssocID="{E7717EBA-7BC5-480A-A55D-771ABBEDFF1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013E51-6E70-4531-BABD-9DBC81295A18}" type="pres">
      <dgm:prSet presAssocID="{E7717EBA-7BC5-480A-A55D-771ABBEDFF15}" presName="negativeSpace" presStyleCnt="0"/>
      <dgm:spPr/>
    </dgm:pt>
    <dgm:pt modelId="{E27E296B-26EA-4B51-8135-F757660EF9A1}" type="pres">
      <dgm:prSet presAssocID="{E7717EBA-7BC5-480A-A55D-771ABBEDFF1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CA00A15-1DA4-4BA3-B3B7-8D9AD088B8F1}" srcId="{C52D7574-95D3-4731-B24E-5A6CE62DB1B9}" destId="{B55887E8-72D0-49A0-8FD6-F0B7F5AE5B7F}" srcOrd="0" destOrd="0" parTransId="{B4F42DE0-F56D-4850-B99F-FC6D4A69AE53}" sibTransId="{06290C5C-23BC-4C4B-A6DB-65A97C4C0FB8}"/>
    <dgm:cxn modelId="{437B8521-39E8-43EF-A268-32AA89EDFB52}" type="presOf" srcId="{417768B8-A8C1-4055-9708-25428AC52CDC}" destId="{EDC6E735-9178-4541-B922-C7B6778B9F44}" srcOrd="1" destOrd="0" presId="urn:microsoft.com/office/officeart/2005/8/layout/list1"/>
    <dgm:cxn modelId="{A6FA7E30-0548-4654-A06D-9EEA7A9AF714}" type="presOf" srcId="{C52D7574-95D3-4731-B24E-5A6CE62DB1B9}" destId="{FCFB2544-4F73-4047-A5D9-DE5FE4E34A10}" srcOrd="0" destOrd="0" presId="urn:microsoft.com/office/officeart/2005/8/layout/list1"/>
    <dgm:cxn modelId="{1DA82336-0139-4D66-A6A5-AF4C8ECB059C}" type="presOf" srcId="{E7717EBA-7BC5-480A-A55D-771ABBEDFF15}" destId="{F1B46071-AAB3-423A-BDA6-AF6D99D4B14B}" srcOrd="1" destOrd="0" presId="urn:microsoft.com/office/officeart/2005/8/layout/list1"/>
    <dgm:cxn modelId="{74FDA865-5276-4CE3-8D25-B87E2D66DB69}" type="presOf" srcId="{E7717EBA-7BC5-480A-A55D-771ABBEDFF15}" destId="{40602994-9CC7-4ABF-94E8-45DC6C861D77}" srcOrd="0" destOrd="0" presId="urn:microsoft.com/office/officeart/2005/8/layout/list1"/>
    <dgm:cxn modelId="{AE555570-5B5C-4E10-827D-2D40FE3B4107}" type="presOf" srcId="{410E5463-DCD8-45F1-BB78-224ACA9F77F5}" destId="{795B18C9-4159-447E-9DA4-FE484D0243C5}" srcOrd="0" destOrd="0" presId="urn:microsoft.com/office/officeart/2005/8/layout/list1"/>
    <dgm:cxn modelId="{351D3AA1-F3B7-4D1C-96EC-79BD06D91EE2}" type="presOf" srcId="{B55887E8-72D0-49A0-8FD6-F0B7F5AE5B7F}" destId="{8AE29C91-F3F3-4F41-9DD5-0446EFCEBCA3}" srcOrd="0" destOrd="0" presId="urn:microsoft.com/office/officeart/2005/8/layout/list1"/>
    <dgm:cxn modelId="{F2FF17A3-6C2E-4861-B422-175C0B9D2BA7}" srcId="{C52D7574-95D3-4731-B24E-5A6CE62DB1B9}" destId="{E7717EBA-7BC5-480A-A55D-771ABBEDFF15}" srcOrd="3" destOrd="0" parTransId="{A0CFCEC6-C50E-49C0-97B5-632C0F0967EB}" sibTransId="{0922D927-ABB2-441C-A06D-0CC65AC0EEE6}"/>
    <dgm:cxn modelId="{15D097A5-7DED-44FF-ACBA-21890672450B}" type="presOf" srcId="{417768B8-A8C1-4055-9708-25428AC52CDC}" destId="{11D09149-BF43-4039-9A36-303BAF158BE3}" srcOrd="0" destOrd="0" presId="urn:microsoft.com/office/officeart/2005/8/layout/list1"/>
    <dgm:cxn modelId="{3705A4A9-02C9-42AF-B86E-1D26AC49574F}" type="presOf" srcId="{410E5463-DCD8-45F1-BB78-224ACA9F77F5}" destId="{7A5500C8-5543-4E90-8C9E-A3A4862544C2}" srcOrd="1" destOrd="0" presId="urn:microsoft.com/office/officeart/2005/8/layout/list1"/>
    <dgm:cxn modelId="{7FC07CAC-4298-4A47-86CF-B727E0DE3044}" srcId="{C52D7574-95D3-4731-B24E-5A6CE62DB1B9}" destId="{410E5463-DCD8-45F1-BB78-224ACA9F77F5}" srcOrd="1" destOrd="0" parTransId="{044E395E-5C42-41E2-A9CB-213B7DC9430C}" sibTransId="{15D329F6-884F-44B6-8496-09BFD0A3AF3E}"/>
    <dgm:cxn modelId="{1AC487B2-89AC-47B4-B206-22629D4EB801}" srcId="{C52D7574-95D3-4731-B24E-5A6CE62DB1B9}" destId="{417768B8-A8C1-4055-9708-25428AC52CDC}" srcOrd="2" destOrd="0" parTransId="{5E1E5104-81A1-41F5-96DD-B4548FE79C4D}" sibTransId="{C24E937D-3D66-427A-9337-97360767BFB1}"/>
    <dgm:cxn modelId="{42631EE0-0FD2-4845-8119-E479D015CE4E}" type="presOf" srcId="{B55887E8-72D0-49A0-8FD6-F0B7F5AE5B7F}" destId="{28552D39-7173-428D-B44E-4E1DC497103B}" srcOrd="1" destOrd="0" presId="urn:microsoft.com/office/officeart/2005/8/layout/list1"/>
    <dgm:cxn modelId="{D2E8C799-C828-4895-963A-13869D961694}" type="presParOf" srcId="{FCFB2544-4F73-4047-A5D9-DE5FE4E34A10}" destId="{B4D00C25-DD9F-421A-911D-90D3AC4774DC}" srcOrd="0" destOrd="0" presId="urn:microsoft.com/office/officeart/2005/8/layout/list1"/>
    <dgm:cxn modelId="{3937EF22-3176-4C18-87AE-63AE79E5A7EC}" type="presParOf" srcId="{B4D00C25-DD9F-421A-911D-90D3AC4774DC}" destId="{8AE29C91-F3F3-4F41-9DD5-0446EFCEBCA3}" srcOrd="0" destOrd="0" presId="urn:microsoft.com/office/officeart/2005/8/layout/list1"/>
    <dgm:cxn modelId="{288FA9A1-71F5-4F59-A085-2BDF867235D1}" type="presParOf" srcId="{B4D00C25-DD9F-421A-911D-90D3AC4774DC}" destId="{28552D39-7173-428D-B44E-4E1DC497103B}" srcOrd="1" destOrd="0" presId="urn:microsoft.com/office/officeart/2005/8/layout/list1"/>
    <dgm:cxn modelId="{DACED00F-9F03-4972-AD07-FF017B710600}" type="presParOf" srcId="{FCFB2544-4F73-4047-A5D9-DE5FE4E34A10}" destId="{DE2DDC6D-A144-4655-B412-5FD6841C114C}" srcOrd="1" destOrd="0" presId="urn:microsoft.com/office/officeart/2005/8/layout/list1"/>
    <dgm:cxn modelId="{EA9798E9-75B8-4B2A-BB0C-82C33A567918}" type="presParOf" srcId="{FCFB2544-4F73-4047-A5D9-DE5FE4E34A10}" destId="{43B5F58C-A925-4476-A023-9A48E93A1208}" srcOrd="2" destOrd="0" presId="urn:microsoft.com/office/officeart/2005/8/layout/list1"/>
    <dgm:cxn modelId="{05536B4D-3492-492D-9ABC-8528B21B8B04}" type="presParOf" srcId="{FCFB2544-4F73-4047-A5D9-DE5FE4E34A10}" destId="{277B6E0E-3507-436B-824A-F76A5AF72689}" srcOrd="3" destOrd="0" presId="urn:microsoft.com/office/officeart/2005/8/layout/list1"/>
    <dgm:cxn modelId="{C6277B0D-A442-47B8-AE1D-EADB9F1F1EEA}" type="presParOf" srcId="{FCFB2544-4F73-4047-A5D9-DE5FE4E34A10}" destId="{F86677D4-3FB2-40A5-8325-E121D2D885BB}" srcOrd="4" destOrd="0" presId="urn:microsoft.com/office/officeart/2005/8/layout/list1"/>
    <dgm:cxn modelId="{76E09A04-BB3E-4C87-94C8-6D724796F059}" type="presParOf" srcId="{F86677D4-3FB2-40A5-8325-E121D2D885BB}" destId="{795B18C9-4159-447E-9DA4-FE484D0243C5}" srcOrd="0" destOrd="0" presId="urn:microsoft.com/office/officeart/2005/8/layout/list1"/>
    <dgm:cxn modelId="{E33E1207-8354-430F-AD21-B1A793223304}" type="presParOf" srcId="{F86677D4-3FB2-40A5-8325-E121D2D885BB}" destId="{7A5500C8-5543-4E90-8C9E-A3A4862544C2}" srcOrd="1" destOrd="0" presId="urn:microsoft.com/office/officeart/2005/8/layout/list1"/>
    <dgm:cxn modelId="{38AFCFD5-6648-4071-9132-81E1D688176D}" type="presParOf" srcId="{FCFB2544-4F73-4047-A5D9-DE5FE4E34A10}" destId="{A369A0F3-751B-43D3-B00A-BDFB4060EF5B}" srcOrd="5" destOrd="0" presId="urn:microsoft.com/office/officeart/2005/8/layout/list1"/>
    <dgm:cxn modelId="{88CAC07B-FA27-4071-8789-DEAFB169A508}" type="presParOf" srcId="{FCFB2544-4F73-4047-A5D9-DE5FE4E34A10}" destId="{EB3CE267-E34B-4F71-8BE3-548C88084CCF}" srcOrd="6" destOrd="0" presId="urn:microsoft.com/office/officeart/2005/8/layout/list1"/>
    <dgm:cxn modelId="{755D6AF0-B38E-4A95-BC20-00150EF64A2D}" type="presParOf" srcId="{FCFB2544-4F73-4047-A5D9-DE5FE4E34A10}" destId="{18B32A49-8EB2-4B06-9F7E-B2E2FC799C65}" srcOrd="7" destOrd="0" presId="urn:microsoft.com/office/officeart/2005/8/layout/list1"/>
    <dgm:cxn modelId="{7D86A0C3-8F3D-438A-B0CA-B7BFC91B157D}" type="presParOf" srcId="{FCFB2544-4F73-4047-A5D9-DE5FE4E34A10}" destId="{576F3B4A-3351-4680-BECC-1C3697E98D05}" srcOrd="8" destOrd="0" presId="urn:microsoft.com/office/officeart/2005/8/layout/list1"/>
    <dgm:cxn modelId="{1A8FDA85-83D8-49C4-A7EC-4C79C611E2F8}" type="presParOf" srcId="{576F3B4A-3351-4680-BECC-1C3697E98D05}" destId="{11D09149-BF43-4039-9A36-303BAF158BE3}" srcOrd="0" destOrd="0" presId="urn:microsoft.com/office/officeart/2005/8/layout/list1"/>
    <dgm:cxn modelId="{322A9513-8C40-4CC9-82D3-627FF07D24E5}" type="presParOf" srcId="{576F3B4A-3351-4680-BECC-1C3697E98D05}" destId="{EDC6E735-9178-4541-B922-C7B6778B9F44}" srcOrd="1" destOrd="0" presId="urn:microsoft.com/office/officeart/2005/8/layout/list1"/>
    <dgm:cxn modelId="{6A9C8D88-8B87-4A24-A0CE-5A296C60511A}" type="presParOf" srcId="{FCFB2544-4F73-4047-A5D9-DE5FE4E34A10}" destId="{201F7B24-871E-4796-9435-7697E1CB95F2}" srcOrd="9" destOrd="0" presId="urn:microsoft.com/office/officeart/2005/8/layout/list1"/>
    <dgm:cxn modelId="{193638F0-7E63-40CB-8AD2-DEF7B9D03B74}" type="presParOf" srcId="{FCFB2544-4F73-4047-A5D9-DE5FE4E34A10}" destId="{C688C92E-DCF3-428A-A4FA-9AA91F9073CE}" srcOrd="10" destOrd="0" presId="urn:microsoft.com/office/officeart/2005/8/layout/list1"/>
    <dgm:cxn modelId="{DA053EAE-C972-47B2-9085-EB79F07DC097}" type="presParOf" srcId="{FCFB2544-4F73-4047-A5D9-DE5FE4E34A10}" destId="{162C2DA4-D196-4429-A6E5-58E6B79B2AC4}" srcOrd="11" destOrd="0" presId="urn:microsoft.com/office/officeart/2005/8/layout/list1"/>
    <dgm:cxn modelId="{8AF9B77A-A1C8-4036-A538-62EACD79EF5A}" type="presParOf" srcId="{FCFB2544-4F73-4047-A5D9-DE5FE4E34A10}" destId="{B355099D-875D-47A8-8257-293F1FDBD0B1}" srcOrd="12" destOrd="0" presId="urn:microsoft.com/office/officeart/2005/8/layout/list1"/>
    <dgm:cxn modelId="{7E22698E-CA79-4F41-82E1-92A52035A666}" type="presParOf" srcId="{B355099D-875D-47A8-8257-293F1FDBD0B1}" destId="{40602994-9CC7-4ABF-94E8-45DC6C861D77}" srcOrd="0" destOrd="0" presId="urn:microsoft.com/office/officeart/2005/8/layout/list1"/>
    <dgm:cxn modelId="{FAE53D01-B23E-4FC1-975F-5B3037495D3E}" type="presParOf" srcId="{B355099D-875D-47A8-8257-293F1FDBD0B1}" destId="{F1B46071-AAB3-423A-BDA6-AF6D99D4B14B}" srcOrd="1" destOrd="0" presId="urn:microsoft.com/office/officeart/2005/8/layout/list1"/>
    <dgm:cxn modelId="{656DC58D-8038-4D22-B1D3-5F919ADDD7F3}" type="presParOf" srcId="{FCFB2544-4F73-4047-A5D9-DE5FE4E34A10}" destId="{B1013E51-6E70-4531-BABD-9DBC81295A18}" srcOrd="13" destOrd="0" presId="urn:microsoft.com/office/officeart/2005/8/layout/list1"/>
    <dgm:cxn modelId="{281BDC46-E861-4EDA-BF24-30C7062549A3}" type="presParOf" srcId="{FCFB2544-4F73-4047-A5D9-DE5FE4E34A10}" destId="{E27E296B-26EA-4B51-8135-F757660EF9A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C3DD02-5E50-47F6-B2C3-D8CDA70504B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75EF533-F31D-4350-919A-683CDDD3E169}">
      <dgm:prSet/>
      <dgm:spPr/>
      <dgm:t>
        <a:bodyPr/>
        <a:lstStyle/>
        <a:p>
          <a:pPr>
            <a:defRPr cap="all"/>
          </a:pPr>
          <a:r>
            <a:rPr lang="en-US" dirty="0"/>
            <a:t>Qualifications</a:t>
          </a:r>
        </a:p>
      </dgm:t>
    </dgm:pt>
    <dgm:pt modelId="{70DBEEAA-A06D-44E7-AF8A-B6E428E94FF7}" type="parTrans" cxnId="{D35E7B68-2628-4C86-AA5C-F270564BCFB1}">
      <dgm:prSet/>
      <dgm:spPr/>
      <dgm:t>
        <a:bodyPr/>
        <a:lstStyle/>
        <a:p>
          <a:endParaRPr lang="en-US"/>
        </a:p>
      </dgm:t>
    </dgm:pt>
    <dgm:pt modelId="{5B3F3181-99E2-434C-B81C-8C6F52590559}" type="sibTrans" cxnId="{D35E7B68-2628-4C86-AA5C-F270564BCFB1}">
      <dgm:prSet/>
      <dgm:spPr/>
      <dgm:t>
        <a:bodyPr/>
        <a:lstStyle/>
        <a:p>
          <a:endParaRPr lang="en-US"/>
        </a:p>
      </dgm:t>
    </dgm:pt>
    <dgm:pt modelId="{F828B6D2-41E5-469E-8FB8-ED32E2AEB0E5}">
      <dgm:prSet/>
      <dgm:spPr/>
      <dgm:t>
        <a:bodyPr/>
        <a:lstStyle/>
        <a:p>
          <a:pPr>
            <a:defRPr cap="all"/>
          </a:pPr>
          <a:r>
            <a:rPr lang="en-US" dirty="0"/>
            <a:t>Expertise</a:t>
          </a:r>
        </a:p>
      </dgm:t>
    </dgm:pt>
    <dgm:pt modelId="{12E3317F-F54C-4C64-9462-5C0F3A8B581F}" type="parTrans" cxnId="{A0A8C605-8339-4481-B00A-A13D5380F7E3}">
      <dgm:prSet/>
      <dgm:spPr/>
      <dgm:t>
        <a:bodyPr/>
        <a:lstStyle/>
        <a:p>
          <a:endParaRPr lang="en-US"/>
        </a:p>
      </dgm:t>
    </dgm:pt>
    <dgm:pt modelId="{48886D4E-9008-4CAE-A66C-86A6BFEF8A88}" type="sibTrans" cxnId="{A0A8C605-8339-4481-B00A-A13D5380F7E3}">
      <dgm:prSet/>
      <dgm:spPr/>
      <dgm:t>
        <a:bodyPr/>
        <a:lstStyle/>
        <a:p>
          <a:endParaRPr lang="en-US"/>
        </a:p>
      </dgm:t>
    </dgm:pt>
    <dgm:pt modelId="{8229376A-561B-4CF8-99A9-E95F873B85B2}">
      <dgm:prSet/>
      <dgm:spPr/>
      <dgm:t>
        <a:bodyPr/>
        <a:lstStyle/>
        <a:p>
          <a:pPr>
            <a:defRPr cap="all"/>
          </a:pPr>
          <a:r>
            <a:rPr lang="en-US" dirty="0"/>
            <a:t>Cost Control</a:t>
          </a:r>
        </a:p>
      </dgm:t>
    </dgm:pt>
    <dgm:pt modelId="{8CFFEFFF-EA2E-4421-8C6D-1CCEBD01F555}" type="parTrans" cxnId="{03DB713E-C0D8-4666-B246-6F80651D29E2}">
      <dgm:prSet/>
      <dgm:spPr/>
      <dgm:t>
        <a:bodyPr/>
        <a:lstStyle/>
        <a:p>
          <a:endParaRPr lang="en-US"/>
        </a:p>
      </dgm:t>
    </dgm:pt>
    <dgm:pt modelId="{AE4E3AD5-DD6B-4360-89CD-3C0EA5389060}" type="sibTrans" cxnId="{03DB713E-C0D8-4666-B246-6F80651D29E2}">
      <dgm:prSet/>
      <dgm:spPr/>
      <dgm:t>
        <a:bodyPr/>
        <a:lstStyle/>
        <a:p>
          <a:endParaRPr lang="en-US"/>
        </a:p>
      </dgm:t>
    </dgm:pt>
    <dgm:pt modelId="{4642ABB8-529E-40EB-BB27-C3237DCC3B27}" type="pres">
      <dgm:prSet presAssocID="{EFC3DD02-5E50-47F6-B2C3-D8CDA70504B5}" presName="root" presStyleCnt="0">
        <dgm:presLayoutVars>
          <dgm:dir/>
          <dgm:resizeHandles val="exact"/>
        </dgm:presLayoutVars>
      </dgm:prSet>
      <dgm:spPr/>
    </dgm:pt>
    <dgm:pt modelId="{356AA8F7-D38D-4B68-8512-139A7615CA01}" type="pres">
      <dgm:prSet presAssocID="{575EF533-F31D-4350-919A-683CDDD3E169}" presName="compNode" presStyleCnt="0"/>
      <dgm:spPr/>
    </dgm:pt>
    <dgm:pt modelId="{52152DDC-01AE-4D64-ADB3-003A30914081}" type="pres">
      <dgm:prSet presAssocID="{575EF533-F31D-4350-919A-683CDDD3E169}" presName="iconBgRect" presStyleLbl="bgShp" presStyleIdx="0" presStyleCnt="3"/>
      <dgm:spPr/>
    </dgm:pt>
    <dgm:pt modelId="{F0345B26-8FEC-4A7C-80F9-FB9664B57C5C}" type="pres">
      <dgm:prSet presAssocID="{575EF533-F31D-4350-919A-683CDDD3E16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74F6D0F-BFCB-4DA2-9B07-A5BD53672EB2}" type="pres">
      <dgm:prSet presAssocID="{575EF533-F31D-4350-919A-683CDDD3E169}" presName="spaceRect" presStyleCnt="0"/>
      <dgm:spPr/>
    </dgm:pt>
    <dgm:pt modelId="{27F63FFF-77F9-4F55-BC76-B434AB39AB22}" type="pres">
      <dgm:prSet presAssocID="{575EF533-F31D-4350-919A-683CDDD3E169}" presName="textRect" presStyleLbl="revTx" presStyleIdx="0" presStyleCnt="3">
        <dgm:presLayoutVars>
          <dgm:chMax val="1"/>
          <dgm:chPref val="1"/>
        </dgm:presLayoutVars>
      </dgm:prSet>
      <dgm:spPr/>
    </dgm:pt>
    <dgm:pt modelId="{F6D07B25-FAB4-4EE8-88C8-8A9CB604267C}" type="pres">
      <dgm:prSet presAssocID="{5B3F3181-99E2-434C-B81C-8C6F52590559}" presName="sibTrans" presStyleCnt="0"/>
      <dgm:spPr/>
    </dgm:pt>
    <dgm:pt modelId="{D83E117D-7FDF-46F3-B4BC-72B9BC76A5E2}" type="pres">
      <dgm:prSet presAssocID="{F828B6D2-41E5-469E-8FB8-ED32E2AEB0E5}" presName="compNode" presStyleCnt="0"/>
      <dgm:spPr/>
    </dgm:pt>
    <dgm:pt modelId="{9324E163-1990-48C6-914D-08081E0484A6}" type="pres">
      <dgm:prSet presAssocID="{F828B6D2-41E5-469E-8FB8-ED32E2AEB0E5}" presName="iconBgRect" presStyleLbl="bgShp" presStyleIdx="1" presStyleCnt="3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FD057A93-CC12-4314-AD43-15CF9EA7B721}" type="pres">
      <dgm:prSet presAssocID="{F828B6D2-41E5-469E-8FB8-ED32E2AEB0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A1FC50B-C63B-4D55-B8C3-E7CAF55F338D}" type="pres">
      <dgm:prSet presAssocID="{F828B6D2-41E5-469E-8FB8-ED32E2AEB0E5}" presName="spaceRect" presStyleCnt="0"/>
      <dgm:spPr/>
    </dgm:pt>
    <dgm:pt modelId="{21AFFE79-7B17-4318-9D63-D4B88FEB2267}" type="pres">
      <dgm:prSet presAssocID="{F828B6D2-41E5-469E-8FB8-ED32E2AEB0E5}" presName="textRect" presStyleLbl="revTx" presStyleIdx="1" presStyleCnt="3">
        <dgm:presLayoutVars>
          <dgm:chMax val="1"/>
          <dgm:chPref val="1"/>
        </dgm:presLayoutVars>
      </dgm:prSet>
      <dgm:spPr/>
    </dgm:pt>
    <dgm:pt modelId="{7AFE3CA4-8DDE-4BB3-8439-3B7607A066E4}" type="pres">
      <dgm:prSet presAssocID="{48886D4E-9008-4CAE-A66C-86A6BFEF8A88}" presName="sibTrans" presStyleCnt="0"/>
      <dgm:spPr/>
    </dgm:pt>
    <dgm:pt modelId="{8E0CE6DD-617B-47CD-AE9A-66898B97B3B0}" type="pres">
      <dgm:prSet presAssocID="{8229376A-561B-4CF8-99A9-E95F873B85B2}" presName="compNode" presStyleCnt="0"/>
      <dgm:spPr/>
    </dgm:pt>
    <dgm:pt modelId="{96B360E4-3401-4F45-8377-D882D91C1338}" type="pres">
      <dgm:prSet presAssocID="{8229376A-561B-4CF8-99A9-E95F873B85B2}" presName="iconBgRect" presStyleLbl="bgShp" presStyleIdx="2" presStyleCnt="3"/>
      <dgm:spPr/>
    </dgm:pt>
    <dgm:pt modelId="{D49781AE-9918-4882-A313-C9DD8060A8E4}" type="pres">
      <dgm:prSet presAssocID="{8229376A-561B-4CF8-99A9-E95F873B85B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0F38036-22F3-49EA-9F87-E214AFA47996}" type="pres">
      <dgm:prSet presAssocID="{8229376A-561B-4CF8-99A9-E95F873B85B2}" presName="spaceRect" presStyleCnt="0"/>
      <dgm:spPr/>
    </dgm:pt>
    <dgm:pt modelId="{87C1E396-4259-4F6A-929C-BBB0279072BC}" type="pres">
      <dgm:prSet presAssocID="{8229376A-561B-4CF8-99A9-E95F873B85B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76AA601-76D1-41F6-8D89-1D046F39A00B}" type="presOf" srcId="{8229376A-561B-4CF8-99A9-E95F873B85B2}" destId="{87C1E396-4259-4F6A-929C-BBB0279072BC}" srcOrd="0" destOrd="0" presId="urn:microsoft.com/office/officeart/2018/5/layout/IconCircleLabelList"/>
    <dgm:cxn modelId="{A0A8C605-8339-4481-B00A-A13D5380F7E3}" srcId="{EFC3DD02-5E50-47F6-B2C3-D8CDA70504B5}" destId="{F828B6D2-41E5-469E-8FB8-ED32E2AEB0E5}" srcOrd="1" destOrd="0" parTransId="{12E3317F-F54C-4C64-9462-5C0F3A8B581F}" sibTransId="{48886D4E-9008-4CAE-A66C-86A6BFEF8A88}"/>
    <dgm:cxn modelId="{03DB713E-C0D8-4666-B246-6F80651D29E2}" srcId="{EFC3DD02-5E50-47F6-B2C3-D8CDA70504B5}" destId="{8229376A-561B-4CF8-99A9-E95F873B85B2}" srcOrd="2" destOrd="0" parTransId="{8CFFEFFF-EA2E-4421-8C6D-1CCEBD01F555}" sibTransId="{AE4E3AD5-DD6B-4360-89CD-3C0EA5389060}"/>
    <dgm:cxn modelId="{D35E7B68-2628-4C86-AA5C-F270564BCFB1}" srcId="{EFC3DD02-5E50-47F6-B2C3-D8CDA70504B5}" destId="{575EF533-F31D-4350-919A-683CDDD3E169}" srcOrd="0" destOrd="0" parTransId="{70DBEEAA-A06D-44E7-AF8A-B6E428E94FF7}" sibTransId="{5B3F3181-99E2-434C-B81C-8C6F52590559}"/>
    <dgm:cxn modelId="{AAFA7D9F-9B86-4409-A07E-B2CEF158824E}" type="presOf" srcId="{575EF533-F31D-4350-919A-683CDDD3E169}" destId="{27F63FFF-77F9-4F55-BC76-B434AB39AB22}" srcOrd="0" destOrd="0" presId="urn:microsoft.com/office/officeart/2018/5/layout/IconCircleLabelList"/>
    <dgm:cxn modelId="{66DCBED8-132D-4A01-A748-62073AE80C95}" type="presOf" srcId="{EFC3DD02-5E50-47F6-B2C3-D8CDA70504B5}" destId="{4642ABB8-529E-40EB-BB27-C3237DCC3B27}" srcOrd="0" destOrd="0" presId="urn:microsoft.com/office/officeart/2018/5/layout/IconCircleLabelList"/>
    <dgm:cxn modelId="{AB6694F4-7923-4175-B323-B57D8EE6FF9B}" type="presOf" srcId="{F828B6D2-41E5-469E-8FB8-ED32E2AEB0E5}" destId="{21AFFE79-7B17-4318-9D63-D4B88FEB2267}" srcOrd="0" destOrd="0" presId="urn:microsoft.com/office/officeart/2018/5/layout/IconCircleLabelList"/>
    <dgm:cxn modelId="{10FF8E11-83D9-4424-99DE-FF54CD8E517D}" type="presParOf" srcId="{4642ABB8-529E-40EB-BB27-C3237DCC3B27}" destId="{356AA8F7-D38D-4B68-8512-139A7615CA01}" srcOrd="0" destOrd="0" presId="urn:microsoft.com/office/officeart/2018/5/layout/IconCircleLabelList"/>
    <dgm:cxn modelId="{FB84AAC7-3BCA-47C2-8521-EB24F103AABA}" type="presParOf" srcId="{356AA8F7-D38D-4B68-8512-139A7615CA01}" destId="{52152DDC-01AE-4D64-ADB3-003A30914081}" srcOrd="0" destOrd="0" presId="urn:microsoft.com/office/officeart/2018/5/layout/IconCircleLabelList"/>
    <dgm:cxn modelId="{DCA8B84D-A215-4E66-A621-D148740449D0}" type="presParOf" srcId="{356AA8F7-D38D-4B68-8512-139A7615CA01}" destId="{F0345B26-8FEC-4A7C-80F9-FB9664B57C5C}" srcOrd="1" destOrd="0" presId="urn:microsoft.com/office/officeart/2018/5/layout/IconCircleLabelList"/>
    <dgm:cxn modelId="{1397B7E0-13DE-49EE-9D72-640CC39719B8}" type="presParOf" srcId="{356AA8F7-D38D-4B68-8512-139A7615CA01}" destId="{474F6D0F-BFCB-4DA2-9B07-A5BD53672EB2}" srcOrd="2" destOrd="0" presId="urn:microsoft.com/office/officeart/2018/5/layout/IconCircleLabelList"/>
    <dgm:cxn modelId="{9417D8E8-69C3-4A50-8C7A-4AB7A4D012B3}" type="presParOf" srcId="{356AA8F7-D38D-4B68-8512-139A7615CA01}" destId="{27F63FFF-77F9-4F55-BC76-B434AB39AB22}" srcOrd="3" destOrd="0" presId="urn:microsoft.com/office/officeart/2018/5/layout/IconCircleLabelList"/>
    <dgm:cxn modelId="{4F499D30-5C02-4582-A040-31F5962BEAAF}" type="presParOf" srcId="{4642ABB8-529E-40EB-BB27-C3237DCC3B27}" destId="{F6D07B25-FAB4-4EE8-88C8-8A9CB604267C}" srcOrd="1" destOrd="0" presId="urn:microsoft.com/office/officeart/2018/5/layout/IconCircleLabelList"/>
    <dgm:cxn modelId="{7EEF14D4-BB4F-49AB-9B16-78AFF84D5C75}" type="presParOf" srcId="{4642ABB8-529E-40EB-BB27-C3237DCC3B27}" destId="{D83E117D-7FDF-46F3-B4BC-72B9BC76A5E2}" srcOrd="2" destOrd="0" presId="urn:microsoft.com/office/officeart/2018/5/layout/IconCircleLabelList"/>
    <dgm:cxn modelId="{8BA04BA3-AE10-4F6C-AB0C-D7F22CFD29CE}" type="presParOf" srcId="{D83E117D-7FDF-46F3-B4BC-72B9BC76A5E2}" destId="{9324E163-1990-48C6-914D-08081E0484A6}" srcOrd="0" destOrd="0" presId="urn:microsoft.com/office/officeart/2018/5/layout/IconCircleLabelList"/>
    <dgm:cxn modelId="{4760000E-5914-4346-8BEC-FD8C96FFCA5D}" type="presParOf" srcId="{D83E117D-7FDF-46F3-B4BC-72B9BC76A5E2}" destId="{FD057A93-CC12-4314-AD43-15CF9EA7B721}" srcOrd="1" destOrd="0" presId="urn:microsoft.com/office/officeart/2018/5/layout/IconCircleLabelList"/>
    <dgm:cxn modelId="{5DFDDD9B-9445-47F3-BF19-2A61EEB12CE1}" type="presParOf" srcId="{D83E117D-7FDF-46F3-B4BC-72B9BC76A5E2}" destId="{DA1FC50B-C63B-4D55-B8C3-E7CAF55F338D}" srcOrd="2" destOrd="0" presId="urn:microsoft.com/office/officeart/2018/5/layout/IconCircleLabelList"/>
    <dgm:cxn modelId="{F210F963-BF08-419D-ACEF-57071478329D}" type="presParOf" srcId="{D83E117D-7FDF-46F3-B4BC-72B9BC76A5E2}" destId="{21AFFE79-7B17-4318-9D63-D4B88FEB2267}" srcOrd="3" destOrd="0" presId="urn:microsoft.com/office/officeart/2018/5/layout/IconCircleLabelList"/>
    <dgm:cxn modelId="{F71D5966-2DFC-4A36-8E12-26A412BB46AC}" type="presParOf" srcId="{4642ABB8-529E-40EB-BB27-C3237DCC3B27}" destId="{7AFE3CA4-8DDE-4BB3-8439-3B7607A066E4}" srcOrd="3" destOrd="0" presId="urn:microsoft.com/office/officeart/2018/5/layout/IconCircleLabelList"/>
    <dgm:cxn modelId="{C1796A85-2136-4A85-AD43-6B7ABCAF6636}" type="presParOf" srcId="{4642ABB8-529E-40EB-BB27-C3237DCC3B27}" destId="{8E0CE6DD-617B-47CD-AE9A-66898B97B3B0}" srcOrd="4" destOrd="0" presId="urn:microsoft.com/office/officeart/2018/5/layout/IconCircleLabelList"/>
    <dgm:cxn modelId="{D1325E6A-8579-48D4-B014-D4F6FD703A42}" type="presParOf" srcId="{8E0CE6DD-617B-47CD-AE9A-66898B97B3B0}" destId="{96B360E4-3401-4F45-8377-D882D91C1338}" srcOrd="0" destOrd="0" presId="urn:microsoft.com/office/officeart/2018/5/layout/IconCircleLabelList"/>
    <dgm:cxn modelId="{8F4E0FB8-A3E0-4066-B484-30E5EA689135}" type="presParOf" srcId="{8E0CE6DD-617B-47CD-AE9A-66898B97B3B0}" destId="{D49781AE-9918-4882-A313-C9DD8060A8E4}" srcOrd="1" destOrd="0" presId="urn:microsoft.com/office/officeart/2018/5/layout/IconCircleLabelList"/>
    <dgm:cxn modelId="{19C99E88-D1D6-4497-B5A6-19B2FA133816}" type="presParOf" srcId="{8E0CE6DD-617B-47CD-AE9A-66898B97B3B0}" destId="{30F38036-22F3-49EA-9F87-E214AFA47996}" srcOrd="2" destOrd="0" presId="urn:microsoft.com/office/officeart/2018/5/layout/IconCircleLabelList"/>
    <dgm:cxn modelId="{8F9DE25B-7BF4-498C-AB02-AA6ACB1698E0}" type="presParOf" srcId="{8E0CE6DD-617B-47CD-AE9A-66898B97B3B0}" destId="{87C1E396-4259-4F6A-929C-BBB0279072B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12EE77-B78D-4A0E-8634-666DBB529BFF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8922E4-0499-4D3A-BB04-7A03BCCB3EC5}">
      <dgm:prSet/>
      <dgm:spPr/>
      <dgm:t>
        <a:bodyPr/>
        <a:lstStyle/>
        <a:p>
          <a:r>
            <a:rPr lang="en-US" dirty="0"/>
            <a:t>Attorneys</a:t>
          </a:r>
        </a:p>
      </dgm:t>
    </dgm:pt>
    <dgm:pt modelId="{232A2F8D-FE2E-4D13-B6CC-5E1E61B3797D}" type="parTrans" cxnId="{AC2B2B07-B91B-492D-A817-AA3239D7BF26}">
      <dgm:prSet/>
      <dgm:spPr/>
      <dgm:t>
        <a:bodyPr/>
        <a:lstStyle/>
        <a:p>
          <a:endParaRPr lang="en-US"/>
        </a:p>
      </dgm:t>
    </dgm:pt>
    <dgm:pt modelId="{6577A450-98B0-4215-9A21-CA12969D9790}" type="sibTrans" cxnId="{AC2B2B07-B91B-492D-A817-AA3239D7BF26}">
      <dgm:prSet/>
      <dgm:spPr/>
      <dgm:t>
        <a:bodyPr/>
        <a:lstStyle/>
        <a:p>
          <a:endParaRPr lang="en-US"/>
        </a:p>
      </dgm:t>
    </dgm:pt>
    <dgm:pt modelId="{55BA8170-1C3A-4834-9194-F5F21AA3F689}">
      <dgm:prSet/>
      <dgm:spPr/>
      <dgm:t>
        <a:bodyPr/>
        <a:lstStyle/>
        <a:p>
          <a:r>
            <a:rPr lang="en-US" dirty="0"/>
            <a:t>Move Planner Solicitation</a:t>
          </a:r>
        </a:p>
      </dgm:t>
    </dgm:pt>
    <dgm:pt modelId="{591D420F-D517-4735-ADD8-1BAFDC977F08}" type="parTrans" cxnId="{063D7F7C-0C3B-43DC-B1C9-C38D7306A91B}">
      <dgm:prSet/>
      <dgm:spPr/>
      <dgm:t>
        <a:bodyPr/>
        <a:lstStyle/>
        <a:p>
          <a:endParaRPr lang="en-US"/>
        </a:p>
      </dgm:t>
    </dgm:pt>
    <dgm:pt modelId="{F6FD4DD0-7EF6-47A9-900D-31737D68B1FE}" type="sibTrans" cxnId="{063D7F7C-0C3B-43DC-B1C9-C38D7306A91B}">
      <dgm:prSet/>
      <dgm:spPr/>
      <dgm:t>
        <a:bodyPr/>
        <a:lstStyle/>
        <a:p>
          <a:endParaRPr lang="en-US"/>
        </a:p>
      </dgm:t>
    </dgm:pt>
    <dgm:pt modelId="{65A0A6FA-3398-4131-9087-1C85C998ABA1}">
      <dgm:prSet/>
      <dgm:spPr/>
      <dgm:t>
        <a:bodyPr/>
        <a:lstStyle/>
        <a:p>
          <a:r>
            <a:rPr lang="en-US" dirty="0"/>
            <a:t>Uninformed Displacee</a:t>
          </a:r>
        </a:p>
      </dgm:t>
    </dgm:pt>
    <dgm:pt modelId="{068F6427-8248-452A-B381-496AF55E5854}" type="parTrans" cxnId="{1210AD40-EDB4-4A6F-B858-BA5940F1836A}">
      <dgm:prSet/>
      <dgm:spPr/>
      <dgm:t>
        <a:bodyPr/>
        <a:lstStyle/>
        <a:p>
          <a:endParaRPr lang="en-US"/>
        </a:p>
      </dgm:t>
    </dgm:pt>
    <dgm:pt modelId="{A4387EC7-168D-47F5-88F9-F9A5F2274458}" type="sibTrans" cxnId="{1210AD40-EDB4-4A6F-B858-BA5940F1836A}">
      <dgm:prSet/>
      <dgm:spPr/>
      <dgm:t>
        <a:bodyPr/>
        <a:lstStyle/>
        <a:p>
          <a:endParaRPr lang="en-US"/>
        </a:p>
      </dgm:t>
    </dgm:pt>
    <dgm:pt modelId="{1D6E7BE2-74EA-4856-94B9-8F0CC588BD83}">
      <dgm:prSet/>
      <dgm:spPr/>
      <dgm:t>
        <a:bodyPr/>
        <a:lstStyle/>
        <a:p>
          <a:r>
            <a:rPr lang="en-US" dirty="0"/>
            <a:t>Undefined Scope</a:t>
          </a:r>
        </a:p>
      </dgm:t>
    </dgm:pt>
    <dgm:pt modelId="{1EFCAB9C-718C-45DD-A43A-9AC56B5D4711}" type="parTrans" cxnId="{F5B329BB-1E63-4E6E-A926-3BCFCF594ECA}">
      <dgm:prSet/>
      <dgm:spPr/>
      <dgm:t>
        <a:bodyPr/>
        <a:lstStyle/>
        <a:p>
          <a:endParaRPr lang="en-US"/>
        </a:p>
      </dgm:t>
    </dgm:pt>
    <dgm:pt modelId="{106105A7-703C-4200-8C78-A6C4E51D099C}" type="sibTrans" cxnId="{F5B329BB-1E63-4E6E-A926-3BCFCF594ECA}">
      <dgm:prSet/>
      <dgm:spPr/>
      <dgm:t>
        <a:bodyPr/>
        <a:lstStyle/>
        <a:p>
          <a:endParaRPr lang="en-US"/>
        </a:p>
      </dgm:t>
    </dgm:pt>
    <dgm:pt modelId="{FDF8AA59-5846-4563-A0FE-665ACD2BE6D3}">
      <dgm:prSet/>
      <dgm:spPr/>
      <dgm:t>
        <a:bodyPr/>
        <a:lstStyle/>
        <a:p>
          <a:r>
            <a:rPr lang="en-US" dirty="0"/>
            <a:t>Uninformed Move Planner</a:t>
          </a:r>
        </a:p>
      </dgm:t>
    </dgm:pt>
    <dgm:pt modelId="{3BEC193B-6339-4FB7-996A-90DA092E8F23}" type="parTrans" cxnId="{0A95989D-4A8F-4711-9335-10558FC0B109}">
      <dgm:prSet/>
      <dgm:spPr/>
      <dgm:t>
        <a:bodyPr/>
        <a:lstStyle/>
        <a:p>
          <a:endParaRPr lang="en-US"/>
        </a:p>
      </dgm:t>
    </dgm:pt>
    <dgm:pt modelId="{B5289216-D1D9-4AF2-ACAA-2AB4FAE7163D}" type="sibTrans" cxnId="{0A95989D-4A8F-4711-9335-10558FC0B109}">
      <dgm:prSet/>
      <dgm:spPr/>
      <dgm:t>
        <a:bodyPr/>
        <a:lstStyle/>
        <a:p>
          <a:endParaRPr lang="en-US"/>
        </a:p>
      </dgm:t>
    </dgm:pt>
    <dgm:pt modelId="{54A1E935-DF44-4F51-AF10-B9763EA4178A}">
      <dgm:prSet/>
      <dgm:spPr/>
      <dgm:t>
        <a:bodyPr/>
        <a:lstStyle/>
        <a:p>
          <a:r>
            <a:rPr lang="en-US" dirty="0"/>
            <a:t>Non-Agency Approval</a:t>
          </a:r>
        </a:p>
      </dgm:t>
    </dgm:pt>
    <dgm:pt modelId="{D2AA3AD5-308C-4CAE-A1AF-96F3A3FEB4F5}" type="parTrans" cxnId="{72C61DB3-E4CE-4DEE-99EC-85CFF45FE722}">
      <dgm:prSet/>
      <dgm:spPr/>
      <dgm:t>
        <a:bodyPr/>
        <a:lstStyle/>
        <a:p>
          <a:endParaRPr lang="en-US"/>
        </a:p>
      </dgm:t>
    </dgm:pt>
    <dgm:pt modelId="{12D16D4C-293F-4E79-85A4-20D7F6BE1AC3}" type="sibTrans" cxnId="{72C61DB3-E4CE-4DEE-99EC-85CFF45FE722}">
      <dgm:prSet/>
      <dgm:spPr/>
      <dgm:t>
        <a:bodyPr/>
        <a:lstStyle/>
        <a:p>
          <a:endParaRPr lang="en-US"/>
        </a:p>
      </dgm:t>
    </dgm:pt>
    <dgm:pt modelId="{D53FB49D-9776-41D3-9846-064A72603B38}">
      <dgm:prSet/>
      <dgm:spPr/>
      <dgm:t>
        <a:bodyPr/>
        <a:lstStyle/>
        <a:p>
          <a:r>
            <a:rPr lang="en-US" dirty="0"/>
            <a:t>Time Delays</a:t>
          </a:r>
        </a:p>
      </dgm:t>
    </dgm:pt>
    <dgm:pt modelId="{1CE17872-255C-4152-BE22-4381FBC0CC0C}" type="parTrans" cxnId="{BA98965E-3119-4AA5-8251-DE596A833531}">
      <dgm:prSet/>
      <dgm:spPr/>
      <dgm:t>
        <a:bodyPr/>
        <a:lstStyle/>
        <a:p>
          <a:endParaRPr lang="en-US"/>
        </a:p>
      </dgm:t>
    </dgm:pt>
    <dgm:pt modelId="{7E757B31-976B-44B4-AC6D-E28F9978CB87}" type="sibTrans" cxnId="{BA98965E-3119-4AA5-8251-DE596A833531}">
      <dgm:prSet/>
      <dgm:spPr/>
    </dgm:pt>
    <dgm:pt modelId="{809E2889-37C0-4017-92F8-2B0019D244B5}" type="pres">
      <dgm:prSet presAssocID="{0512EE77-B78D-4A0E-8634-666DBB529BFF}" presName="linear" presStyleCnt="0">
        <dgm:presLayoutVars>
          <dgm:dir/>
          <dgm:animLvl val="lvl"/>
          <dgm:resizeHandles val="exact"/>
        </dgm:presLayoutVars>
      </dgm:prSet>
      <dgm:spPr/>
    </dgm:pt>
    <dgm:pt modelId="{2AD45609-B9E7-4193-9F8E-8C85FE84B3B9}" type="pres">
      <dgm:prSet presAssocID="{948922E4-0499-4D3A-BB04-7A03BCCB3EC5}" presName="parentLin" presStyleCnt="0"/>
      <dgm:spPr/>
    </dgm:pt>
    <dgm:pt modelId="{925A0DE1-DECA-4DFF-97DD-796A0ED0FD19}" type="pres">
      <dgm:prSet presAssocID="{948922E4-0499-4D3A-BB04-7A03BCCB3EC5}" presName="parentLeftMargin" presStyleLbl="node1" presStyleIdx="0" presStyleCnt="2"/>
      <dgm:spPr/>
    </dgm:pt>
    <dgm:pt modelId="{F5BDE2FD-D0DF-408B-ACD9-1E14175C570B}" type="pres">
      <dgm:prSet presAssocID="{948922E4-0499-4D3A-BB04-7A03BCCB3E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C12E6BA-2AE7-4ECF-8A2D-948A78424922}" type="pres">
      <dgm:prSet presAssocID="{948922E4-0499-4D3A-BB04-7A03BCCB3EC5}" presName="negativeSpace" presStyleCnt="0"/>
      <dgm:spPr/>
    </dgm:pt>
    <dgm:pt modelId="{BAE84AB5-BF92-491C-AADB-BFADEB4B438D}" type="pres">
      <dgm:prSet presAssocID="{948922E4-0499-4D3A-BB04-7A03BCCB3EC5}" presName="childText" presStyleLbl="conFgAcc1" presStyleIdx="0" presStyleCnt="2">
        <dgm:presLayoutVars>
          <dgm:bulletEnabled val="1"/>
        </dgm:presLayoutVars>
      </dgm:prSet>
      <dgm:spPr/>
    </dgm:pt>
    <dgm:pt modelId="{B4F25ED3-FB4E-420E-A3E5-A58BE415B269}" type="pres">
      <dgm:prSet presAssocID="{6577A450-98B0-4215-9A21-CA12969D9790}" presName="spaceBetweenRectangles" presStyleCnt="0"/>
      <dgm:spPr/>
    </dgm:pt>
    <dgm:pt modelId="{CE51C8CB-FF2D-4774-BB7A-DE5BFEAD9F39}" type="pres">
      <dgm:prSet presAssocID="{55BA8170-1C3A-4834-9194-F5F21AA3F689}" presName="parentLin" presStyleCnt="0"/>
      <dgm:spPr/>
    </dgm:pt>
    <dgm:pt modelId="{0C99E3B7-5699-42DB-B653-C160145EE7AA}" type="pres">
      <dgm:prSet presAssocID="{55BA8170-1C3A-4834-9194-F5F21AA3F689}" presName="parentLeftMargin" presStyleLbl="node1" presStyleIdx="0" presStyleCnt="2"/>
      <dgm:spPr/>
    </dgm:pt>
    <dgm:pt modelId="{53C63AE9-280A-4C91-A716-65396A8038A7}" type="pres">
      <dgm:prSet presAssocID="{55BA8170-1C3A-4834-9194-F5F21AA3F68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6A5CA91-A660-4FC0-A0F2-1D16049158C1}" type="pres">
      <dgm:prSet presAssocID="{55BA8170-1C3A-4834-9194-F5F21AA3F689}" presName="negativeSpace" presStyleCnt="0"/>
      <dgm:spPr/>
    </dgm:pt>
    <dgm:pt modelId="{B039CD1F-BB1C-4996-B778-849F8722E4F4}" type="pres">
      <dgm:prSet presAssocID="{55BA8170-1C3A-4834-9194-F5F21AA3F68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C2B2B07-B91B-492D-A817-AA3239D7BF26}" srcId="{0512EE77-B78D-4A0E-8634-666DBB529BFF}" destId="{948922E4-0499-4D3A-BB04-7A03BCCB3EC5}" srcOrd="0" destOrd="0" parTransId="{232A2F8D-FE2E-4D13-B6CC-5E1E61B3797D}" sibTransId="{6577A450-98B0-4215-9A21-CA12969D9790}"/>
    <dgm:cxn modelId="{424E8617-C7BF-4421-A025-609D9AF996B3}" type="presOf" srcId="{D53FB49D-9776-41D3-9846-064A72603B38}" destId="{BAE84AB5-BF92-491C-AADB-BFADEB4B438D}" srcOrd="0" destOrd="0" presId="urn:microsoft.com/office/officeart/2005/8/layout/list1"/>
    <dgm:cxn modelId="{4050A824-FB8F-4E9C-A398-F2E9282AA4A6}" type="presOf" srcId="{54A1E935-DF44-4F51-AF10-B9763EA4178A}" destId="{B039CD1F-BB1C-4996-B778-849F8722E4F4}" srcOrd="0" destOrd="3" presId="urn:microsoft.com/office/officeart/2005/8/layout/list1"/>
    <dgm:cxn modelId="{1210AD40-EDB4-4A6F-B858-BA5940F1836A}" srcId="{55BA8170-1C3A-4834-9194-F5F21AA3F689}" destId="{65A0A6FA-3398-4131-9087-1C85C998ABA1}" srcOrd="0" destOrd="0" parTransId="{068F6427-8248-452A-B381-496AF55E5854}" sibTransId="{A4387EC7-168D-47F5-88F9-F9A5F2274458}"/>
    <dgm:cxn modelId="{BA98965E-3119-4AA5-8251-DE596A833531}" srcId="{948922E4-0499-4D3A-BB04-7A03BCCB3EC5}" destId="{D53FB49D-9776-41D3-9846-064A72603B38}" srcOrd="0" destOrd="0" parTransId="{1CE17872-255C-4152-BE22-4381FBC0CC0C}" sibTransId="{7E757B31-976B-44B4-AC6D-E28F9978CB87}"/>
    <dgm:cxn modelId="{090B3764-9964-4177-B336-31D7CC242A85}" type="presOf" srcId="{948922E4-0499-4D3A-BB04-7A03BCCB3EC5}" destId="{F5BDE2FD-D0DF-408B-ACD9-1E14175C570B}" srcOrd="1" destOrd="0" presId="urn:microsoft.com/office/officeart/2005/8/layout/list1"/>
    <dgm:cxn modelId="{20381C73-B978-49F3-9B69-6DBE93C21B64}" type="presOf" srcId="{0512EE77-B78D-4A0E-8634-666DBB529BFF}" destId="{809E2889-37C0-4017-92F8-2B0019D244B5}" srcOrd="0" destOrd="0" presId="urn:microsoft.com/office/officeart/2005/8/layout/list1"/>
    <dgm:cxn modelId="{FB0CB577-9C30-41FA-B9B5-85AF94ACBFF7}" type="presOf" srcId="{55BA8170-1C3A-4834-9194-F5F21AA3F689}" destId="{0C99E3B7-5699-42DB-B653-C160145EE7AA}" srcOrd="0" destOrd="0" presId="urn:microsoft.com/office/officeart/2005/8/layout/list1"/>
    <dgm:cxn modelId="{E147E778-3991-411B-8689-C3EDAB434B67}" type="presOf" srcId="{65A0A6FA-3398-4131-9087-1C85C998ABA1}" destId="{B039CD1F-BB1C-4996-B778-849F8722E4F4}" srcOrd="0" destOrd="0" presId="urn:microsoft.com/office/officeart/2005/8/layout/list1"/>
    <dgm:cxn modelId="{063D7F7C-0C3B-43DC-B1C9-C38D7306A91B}" srcId="{0512EE77-B78D-4A0E-8634-666DBB529BFF}" destId="{55BA8170-1C3A-4834-9194-F5F21AA3F689}" srcOrd="1" destOrd="0" parTransId="{591D420F-D517-4735-ADD8-1BAFDC977F08}" sibTransId="{F6FD4DD0-7EF6-47A9-900D-31737D68B1FE}"/>
    <dgm:cxn modelId="{5AE95F88-7FA3-449C-B747-99DCD2FA3B35}" type="presOf" srcId="{948922E4-0499-4D3A-BB04-7A03BCCB3EC5}" destId="{925A0DE1-DECA-4DFF-97DD-796A0ED0FD19}" srcOrd="0" destOrd="0" presId="urn:microsoft.com/office/officeart/2005/8/layout/list1"/>
    <dgm:cxn modelId="{B9DB608F-D602-4DD0-AAD5-87C6AC71D097}" type="presOf" srcId="{1D6E7BE2-74EA-4856-94B9-8F0CC588BD83}" destId="{B039CD1F-BB1C-4996-B778-849F8722E4F4}" srcOrd="0" destOrd="1" presId="urn:microsoft.com/office/officeart/2005/8/layout/list1"/>
    <dgm:cxn modelId="{0A95989D-4A8F-4711-9335-10558FC0B109}" srcId="{55BA8170-1C3A-4834-9194-F5F21AA3F689}" destId="{FDF8AA59-5846-4563-A0FE-665ACD2BE6D3}" srcOrd="2" destOrd="0" parTransId="{3BEC193B-6339-4FB7-996A-90DA092E8F23}" sibTransId="{B5289216-D1D9-4AF2-ACAA-2AB4FAE7163D}"/>
    <dgm:cxn modelId="{B85D2BAD-40EF-4332-9F43-A88AA7E8A928}" type="presOf" srcId="{FDF8AA59-5846-4563-A0FE-665ACD2BE6D3}" destId="{B039CD1F-BB1C-4996-B778-849F8722E4F4}" srcOrd="0" destOrd="2" presId="urn:microsoft.com/office/officeart/2005/8/layout/list1"/>
    <dgm:cxn modelId="{72C61DB3-E4CE-4DEE-99EC-85CFF45FE722}" srcId="{55BA8170-1C3A-4834-9194-F5F21AA3F689}" destId="{54A1E935-DF44-4F51-AF10-B9763EA4178A}" srcOrd="3" destOrd="0" parTransId="{D2AA3AD5-308C-4CAE-A1AF-96F3A3FEB4F5}" sibTransId="{12D16D4C-293F-4E79-85A4-20D7F6BE1AC3}"/>
    <dgm:cxn modelId="{F5B329BB-1E63-4E6E-A926-3BCFCF594ECA}" srcId="{55BA8170-1C3A-4834-9194-F5F21AA3F689}" destId="{1D6E7BE2-74EA-4856-94B9-8F0CC588BD83}" srcOrd="1" destOrd="0" parTransId="{1EFCAB9C-718C-45DD-A43A-9AC56B5D4711}" sibTransId="{106105A7-703C-4200-8C78-A6C4E51D099C}"/>
    <dgm:cxn modelId="{C71C52E1-9149-4041-B313-1974A029914B}" type="presOf" srcId="{55BA8170-1C3A-4834-9194-F5F21AA3F689}" destId="{53C63AE9-280A-4C91-A716-65396A8038A7}" srcOrd="1" destOrd="0" presId="urn:microsoft.com/office/officeart/2005/8/layout/list1"/>
    <dgm:cxn modelId="{9EE2190E-83CF-4BC9-9CA7-E38782E62FA1}" type="presParOf" srcId="{809E2889-37C0-4017-92F8-2B0019D244B5}" destId="{2AD45609-B9E7-4193-9F8E-8C85FE84B3B9}" srcOrd="0" destOrd="0" presId="urn:microsoft.com/office/officeart/2005/8/layout/list1"/>
    <dgm:cxn modelId="{8DB53658-E585-41F7-89ED-9BCF65288A3C}" type="presParOf" srcId="{2AD45609-B9E7-4193-9F8E-8C85FE84B3B9}" destId="{925A0DE1-DECA-4DFF-97DD-796A0ED0FD19}" srcOrd="0" destOrd="0" presId="urn:microsoft.com/office/officeart/2005/8/layout/list1"/>
    <dgm:cxn modelId="{84086DE6-A815-4A7F-B488-DE3FE3A5186C}" type="presParOf" srcId="{2AD45609-B9E7-4193-9F8E-8C85FE84B3B9}" destId="{F5BDE2FD-D0DF-408B-ACD9-1E14175C570B}" srcOrd="1" destOrd="0" presId="urn:microsoft.com/office/officeart/2005/8/layout/list1"/>
    <dgm:cxn modelId="{E0C88791-500C-47E3-A68A-9B8ACA773A7F}" type="presParOf" srcId="{809E2889-37C0-4017-92F8-2B0019D244B5}" destId="{CC12E6BA-2AE7-4ECF-8A2D-948A78424922}" srcOrd="1" destOrd="0" presId="urn:microsoft.com/office/officeart/2005/8/layout/list1"/>
    <dgm:cxn modelId="{28D7ED0F-1431-45E5-9F4E-13F08689E9F8}" type="presParOf" srcId="{809E2889-37C0-4017-92F8-2B0019D244B5}" destId="{BAE84AB5-BF92-491C-AADB-BFADEB4B438D}" srcOrd="2" destOrd="0" presId="urn:microsoft.com/office/officeart/2005/8/layout/list1"/>
    <dgm:cxn modelId="{331D46A1-E787-4FAC-89D7-57A92FCA6769}" type="presParOf" srcId="{809E2889-37C0-4017-92F8-2B0019D244B5}" destId="{B4F25ED3-FB4E-420E-A3E5-A58BE415B269}" srcOrd="3" destOrd="0" presId="urn:microsoft.com/office/officeart/2005/8/layout/list1"/>
    <dgm:cxn modelId="{75FD82B0-78C2-46B5-984F-B8361842CEAF}" type="presParOf" srcId="{809E2889-37C0-4017-92F8-2B0019D244B5}" destId="{CE51C8CB-FF2D-4774-BB7A-DE5BFEAD9F39}" srcOrd="4" destOrd="0" presId="urn:microsoft.com/office/officeart/2005/8/layout/list1"/>
    <dgm:cxn modelId="{5F329472-0BDC-48A9-88C6-6A80C8E125E7}" type="presParOf" srcId="{CE51C8CB-FF2D-4774-BB7A-DE5BFEAD9F39}" destId="{0C99E3B7-5699-42DB-B653-C160145EE7AA}" srcOrd="0" destOrd="0" presId="urn:microsoft.com/office/officeart/2005/8/layout/list1"/>
    <dgm:cxn modelId="{96B0C998-7184-4D94-B852-B01A15017D2F}" type="presParOf" srcId="{CE51C8CB-FF2D-4774-BB7A-DE5BFEAD9F39}" destId="{53C63AE9-280A-4C91-A716-65396A8038A7}" srcOrd="1" destOrd="0" presId="urn:microsoft.com/office/officeart/2005/8/layout/list1"/>
    <dgm:cxn modelId="{53F33342-4A61-424B-BFB6-8AE4928F4F6B}" type="presParOf" srcId="{809E2889-37C0-4017-92F8-2B0019D244B5}" destId="{C6A5CA91-A660-4FC0-A0F2-1D16049158C1}" srcOrd="5" destOrd="0" presId="urn:microsoft.com/office/officeart/2005/8/layout/list1"/>
    <dgm:cxn modelId="{2EA0047B-3E41-469F-B6AA-75DDAA803F45}" type="presParOf" srcId="{809E2889-37C0-4017-92F8-2B0019D244B5}" destId="{B039CD1F-BB1C-4996-B778-849F8722E4F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C8827-EE98-4400-B6C1-C7ED34BF607F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EF3E0-662E-4B68-B33F-FD5285281F86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864D8-8F90-4C4B-A7B7-51C3A9FC0EFA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Preparation for residential and business relocations</a:t>
          </a:r>
        </a:p>
      </dsp:txBody>
      <dsp:txXfrm>
        <a:off x="35606" y="2725540"/>
        <a:ext cx="2981250" cy="720000"/>
      </dsp:txXfrm>
    </dsp:sp>
    <dsp:sp modelId="{1E2CFF54-B090-4942-8D73-95D8CB3A3E45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945F8-B4EE-488B-AF90-B6ABD16345DF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E102-5A6B-4943-9D24-F65AB3734FD2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Sequencing activities to support project schedules</a:t>
          </a:r>
        </a:p>
      </dsp:txBody>
      <dsp:txXfrm>
        <a:off x="3538574" y="2725540"/>
        <a:ext cx="2981250" cy="720000"/>
      </dsp:txXfrm>
    </dsp:sp>
    <dsp:sp modelId="{3D03819D-911F-4B5A-9B69-251EB1A31036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B38A8-DDA2-48E4-ADFE-F45E16856BFD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3518A-F269-4428-AF00-97C89781500F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Reducing disruption for affected occupants</a:t>
          </a:r>
        </a:p>
      </dsp:txBody>
      <dsp:txXfrm>
        <a:off x="7041543" y="2725540"/>
        <a:ext cx="2981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8D55C-7940-48A4-8CCB-A695C92ABAD2}">
      <dsp:nvSpPr>
        <dsp:cNvPr id="0" name=""/>
        <dsp:cNvSpPr/>
      </dsp:nvSpPr>
      <dsp:spPr>
        <a:xfrm>
          <a:off x="0" y="689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C79B5-58C9-4172-9875-31654CA65192}">
      <dsp:nvSpPr>
        <dsp:cNvPr id="0" name=""/>
        <dsp:cNvSpPr/>
      </dsp:nvSpPr>
      <dsp:spPr>
        <a:xfrm>
          <a:off x="488194" y="363809"/>
          <a:ext cx="887626" cy="887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78C79-EEA1-4221-9207-6524A0A483D8}">
      <dsp:nvSpPr>
        <dsp:cNvPr id="0" name=""/>
        <dsp:cNvSpPr/>
      </dsp:nvSpPr>
      <dsp:spPr>
        <a:xfrm>
          <a:off x="1864015" y="689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Project delays</a:t>
          </a:r>
        </a:p>
      </dsp:txBody>
      <dsp:txXfrm>
        <a:off x="1864015" y="689"/>
        <a:ext cx="4933659" cy="1613866"/>
      </dsp:txXfrm>
    </dsp:sp>
    <dsp:sp modelId="{8033F680-7394-42E8-BCDE-0CD7BB50DC76}">
      <dsp:nvSpPr>
        <dsp:cNvPr id="0" name=""/>
        <dsp:cNvSpPr/>
      </dsp:nvSpPr>
      <dsp:spPr>
        <a:xfrm>
          <a:off x="0" y="2018022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57B5C-CFDD-488E-905C-29E86EB6DC9A}">
      <dsp:nvSpPr>
        <dsp:cNvPr id="0" name=""/>
        <dsp:cNvSpPr/>
      </dsp:nvSpPr>
      <dsp:spPr>
        <a:xfrm>
          <a:off x="488194" y="2381142"/>
          <a:ext cx="887626" cy="887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F680B-773F-4FB1-A6A7-06AB33FCB8AC}">
      <dsp:nvSpPr>
        <dsp:cNvPr id="0" name=""/>
        <dsp:cNvSpPr/>
      </dsp:nvSpPr>
      <dsp:spPr>
        <a:xfrm>
          <a:off x="1864015" y="2018022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Increased costs</a:t>
          </a:r>
        </a:p>
      </dsp:txBody>
      <dsp:txXfrm>
        <a:off x="1864015" y="2018022"/>
        <a:ext cx="4933659" cy="1613866"/>
      </dsp:txXfrm>
    </dsp:sp>
    <dsp:sp modelId="{F02002F4-3517-4751-B1B7-3D244EEC900B}">
      <dsp:nvSpPr>
        <dsp:cNvPr id="0" name=""/>
        <dsp:cNvSpPr/>
      </dsp:nvSpPr>
      <dsp:spPr>
        <a:xfrm>
          <a:off x="0" y="4035355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7D13C-3391-441D-B8E4-C22B03A2B038}">
      <dsp:nvSpPr>
        <dsp:cNvPr id="0" name=""/>
        <dsp:cNvSpPr/>
      </dsp:nvSpPr>
      <dsp:spPr>
        <a:xfrm>
          <a:off x="488194" y="4398475"/>
          <a:ext cx="887626" cy="887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BD0E0-6850-45DD-B03E-70216C8DCDC4}">
      <dsp:nvSpPr>
        <dsp:cNvPr id="0" name=""/>
        <dsp:cNvSpPr/>
      </dsp:nvSpPr>
      <dsp:spPr>
        <a:xfrm>
          <a:off x="1864015" y="4035355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Occupant dissatisfaction and claims</a:t>
          </a:r>
        </a:p>
      </dsp:txBody>
      <dsp:txXfrm>
        <a:off x="1864015" y="4035355"/>
        <a:ext cx="4933659" cy="16138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EC5C7-56AE-4F38-8755-E839D0862791}">
      <dsp:nvSpPr>
        <dsp:cNvPr id="0" name=""/>
        <dsp:cNvSpPr/>
      </dsp:nvSpPr>
      <dsp:spPr>
        <a:xfrm>
          <a:off x="0" y="525927"/>
          <a:ext cx="10119362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375" tIns="624840" rIns="785375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Senior Right of Way &amp; Utilities Manager, Atkins Realis</a:t>
          </a:r>
        </a:p>
      </dsp:txBody>
      <dsp:txXfrm>
        <a:off x="0" y="525927"/>
        <a:ext cx="10119362" cy="1275750"/>
      </dsp:txXfrm>
    </dsp:sp>
    <dsp:sp modelId="{AD4302FA-8E77-4732-A306-AE6AF00756DD}">
      <dsp:nvSpPr>
        <dsp:cNvPr id="0" name=""/>
        <dsp:cNvSpPr/>
      </dsp:nvSpPr>
      <dsp:spPr>
        <a:xfrm>
          <a:off x="505968" y="83127"/>
          <a:ext cx="7083553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Florence Green, SR/WA, R/W-RAC</a:t>
          </a:r>
        </a:p>
      </dsp:txBody>
      <dsp:txXfrm>
        <a:off x="549199" y="126358"/>
        <a:ext cx="6997091" cy="799138"/>
      </dsp:txXfrm>
    </dsp:sp>
    <dsp:sp modelId="{04E37A88-3372-4633-9304-4D7CFA6A935D}">
      <dsp:nvSpPr>
        <dsp:cNvPr id="0" name=""/>
        <dsp:cNvSpPr/>
      </dsp:nvSpPr>
      <dsp:spPr>
        <a:xfrm>
          <a:off x="0" y="2406477"/>
          <a:ext cx="10119362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375" tIns="624840" rIns="785375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Project Manager, Florida Acquisition &amp; Appraisal Inc.</a:t>
          </a:r>
        </a:p>
      </dsp:txBody>
      <dsp:txXfrm>
        <a:off x="0" y="2406477"/>
        <a:ext cx="10119362" cy="1275750"/>
      </dsp:txXfrm>
    </dsp:sp>
    <dsp:sp modelId="{661191C9-69FB-463A-BF1E-D325A7B107A5}">
      <dsp:nvSpPr>
        <dsp:cNvPr id="0" name=""/>
        <dsp:cNvSpPr/>
      </dsp:nvSpPr>
      <dsp:spPr>
        <a:xfrm>
          <a:off x="505968" y="1963677"/>
          <a:ext cx="7083553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Sarah Earls-Boggs, SR/WA-TN R/W-RAC</a:t>
          </a:r>
        </a:p>
      </dsp:txBody>
      <dsp:txXfrm>
        <a:off x="549199" y="2006908"/>
        <a:ext cx="6997091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0C42C-0F4E-4094-9548-F28D9E9C26E7}">
      <dsp:nvSpPr>
        <dsp:cNvPr id="0" name=""/>
        <dsp:cNvSpPr/>
      </dsp:nvSpPr>
      <dsp:spPr>
        <a:xfrm>
          <a:off x="0" y="61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82848-8D5B-463F-9D0D-AE9F97C5E389}">
      <dsp:nvSpPr>
        <dsp:cNvPr id="0" name=""/>
        <dsp:cNvSpPr/>
      </dsp:nvSpPr>
      <dsp:spPr>
        <a:xfrm>
          <a:off x="436480" y="325271"/>
          <a:ext cx="793601" cy="793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D59B4-9C0D-4033-A908-377672F72005}">
      <dsp:nvSpPr>
        <dsp:cNvPr id="0" name=""/>
        <dsp:cNvSpPr/>
      </dsp:nvSpPr>
      <dsp:spPr>
        <a:xfrm>
          <a:off x="1666563" y="61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Occupant interviews and needs assessment</a:t>
          </a:r>
        </a:p>
      </dsp:txBody>
      <dsp:txXfrm>
        <a:off x="1666563" y="616"/>
        <a:ext cx="5243823" cy="1442911"/>
      </dsp:txXfrm>
    </dsp:sp>
    <dsp:sp modelId="{D500A7B8-CAA6-4F04-9AA0-8BC2A1E4F0AF}">
      <dsp:nvSpPr>
        <dsp:cNvPr id="0" name=""/>
        <dsp:cNvSpPr/>
      </dsp:nvSpPr>
      <dsp:spPr>
        <a:xfrm>
          <a:off x="0" y="180425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1BE62-C9E1-4F73-9512-A39B5655D03F}">
      <dsp:nvSpPr>
        <dsp:cNvPr id="0" name=""/>
        <dsp:cNvSpPr/>
      </dsp:nvSpPr>
      <dsp:spPr>
        <a:xfrm>
          <a:off x="436480" y="2128911"/>
          <a:ext cx="793601" cy="793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ADBE7-BA1D-4D89-B10C-7DD7FBE9C4F1}">
      <dsp:nvSpPr>
        <dsp:cNvPr id="0" name=""/>
        <dsp:cNvSpPr/>
      </dsp:nvSpPr>
      <dsp:spPr>
        <a:xfrm>
          <a:off x="1666563" y="180425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Scheduling, phasing, and milestone tracking</a:t>
          </a:r>
        </a:p>
      </dsp:txBody>
      <dsp:txXfrm>
        <a:off x="1666563" y="1804256"/>
        <a:ext cx="5243823" cy="1442911"/>
      </dsp:txXfrm>
    </dsp:sp>
    <dsp:sp modelId="{F0534058-EB2C-407A-8C1D-B31EFE46F4B4}">
      <dsp:nvSpPr>
        <dsp:cNvPr id="0" name=""/>
        <dsp:cNvSpPr/>
      </dsp:nvSpPr>
      <dsp:spPr>
        <a:xfrm>
          <a:off x="0" y="360789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12FAB-3B4D-4659-BAAB-01F130D3E0BF}">
      <dsp:nvSpPr>
        <dsp:cNvPr id="0" name=""/>
        <dsp:cNvSpPr/>
      </dsp:nvSpPr>
      <dsp:spPr>
        <a:xfrm>
          <a:off x="436480" y="3932551"/>
          <a:ext cx="793601" cy="793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7E663-2B62-4793-BA46-E214ACF6A3B9}">
      <dsp:nvSpPr>
        <dsp:cNvPr id="0" name=""/>
        <dsp:cNvSpPr/>
      </dsp:nvSpPr>
      <dsp:spPr>
        <a:xfrm>
          <a:off x="1666563" y="360789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Communication and documentation</a:t>
          </a:r>
        </a:p>
      </dsp:txBody>
      <dsp:txXfrm>
        <a:off x="1666563" y="3607896"/>
        <a:ext cx="5243823" cy="1442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40471-061C-4FBC-A385-CB638BA9A6B6}">
      <dsp:nvSpPr>
        <dsp:cNvPr id="0" name=""/>
        <dsp:cNvSpPr/>
      </dsp:nvSpPr>
      <dsp:spPr>
        <a:xfrm>
          <a:off x="0" y="10206"/>
          <a:ext cx="6797675" cy="17901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Pre-Displacement Interview</a:t>
          </a:r>
        </a:p>
      </dsp:txBody>
      <dsp:txXfrm>
        <a:off x="87385" y="97591"/>
        <a:ext cx="6622905" cy="1615330"/>
      </dsp:txXfrm>
    </dsp:sp>
    <dsp:sp modelId="{8378A38E-12EA-4A97-A001-56508E63EA42}">
      <dsp:nvSpPr>
        <dsp:cNvPr id="0" name=""/>
        <dsp:cNvSpPr/>
      </dsp:nvSpPr>
      <dsp:spPr>
        <a:xfrm>
          <a:off x="0" y="1929906"/>
          <a:ext cx="6797675" cy="1790100"/>
        </a:xfrm>
        <a:prstGeom prst="roundRect">
          <a:avLst/>
        </a:prstGeom>
        <a:gradFill rotWithShape="0">
          <a:gsLst>
            <a:gs pos="0">
              <a:schemeClr val="accent5">
                <a:hueOff val="-10661560"/>
                <a:satOff val="6060"/>
                <a:lumOff val="-5000"/>
                <a:alphaOff val="0"/>
                <a:shade val="85000"/>
                <a:satMod val="130000"/>
              </a:schemeClr>
            </a:gs>
            <a:gs pos="34000">
              <a:schemeClr val="accent5">
                <a:hueOff val="-10661560"/>
                <a:satOff val="6060"/>
                <a:lumOff val="-5000"/>
                <a:alphaOff val="0"/>
                <a:shade val="87000"/>
                <a:satMod val="125000"/>
              </a:schemeClr>
            </a:gs>
            <a:gs pos="70000">
              <a:schemeClr val="accent5">
                <a:hueOff val="-10661560"/>
                <a:satOff val="6060"/>
                <a:lumOff val="-500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10661560"/>
                <a:satOff val="6060"/>
                <a:lumOff val="-500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Explanation of Benefits</a:t>
          </a:r>
        </a:p>
      </dsp:txBody>
      <dsp:txXfrm>
        <a:off x="87385" y="2017291"/>
        <a:ext cx="6622905" cy="1615330"/>
      </dsp:txXfrm>
    </dsp:sp>
    <dsp:sp modelId="{A4AD6FEA-3D10-4C14-BB28-576127837CB2}">
      <dsp:nvSpPr>
        <dsp:cNvPr id="0" name=""/>
        <dsp:cNvSpPr/>
      </dsp:nvSpPr>
      <dsp:spPr>
        <a:xfrm>
          <a:off x="0" y="3849606"/>
          <a:ext cx="6797675" cy="1790100"/>
        </a:xfrm>
        <a:prstGeom prst="roundRect">
          <a:avLst/>
        </a:prstGeom>
        <a:gradFill rotWithShape="0">
          <a:gsLst>
            <a:gs pos="0">
              <a:schemeClr val="accent5">
                <a:hueOff val="-21323121"/>
                <a:satOff val="12119"/>
                <a:lumOff val="-10000"/>
                <a:alphaOff val="0"/>
                <a:shade val="85000"/>
                <a:satMod val="130000"/>
              </a:schemeClr>
            </a:gs>
            <a:gs pos="34000">
              <a:schemeClr val="accent5">
                <a:hueOff val="-21323121"/>
                <a:satOff val="12119"/>
                <a:lumOff val="-10000"/>
                <a:alphaOff val="0"/>
                <a:shade val="87000"/>
                <a:satMod val="125000"/>
              </a:schemeClr>
            </a:gs>
            <a:gs pos="70000">
              <a:schemeClr val="accent5">
                <a:hueOff val="-21323121"/>
                <a:satOff val="12119"/>
                <a:lumOff val="-1000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21323121"/>
                <a:satOff val="12119"/>
                <a:lumOff val="-1000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Establishing Rapport</a:t>
          </a:r>
        </a:p>
      </dsp:txBody>
      <dsp:txXfrm>
        <a:off x="87385" y="3936991"/>
        <a:ext cx="6622905" cy="1615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6F8F-A824-45A1-A9E1-EB366AA9D6D6}">
      <dsp:nvSpPr>
        <dsp:cNvPr id="0" name=""/>
        <dsp:cNvSpPr/>
      </dsp:nvSpPr>
      <dsp:spPr>
        <a:xfrm>
          <a:off x="1063980" y="719741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C56F6-4046-4B32-BDA5-C2299DED9B98}">
      <dsp:nvSpPr>
        <dsp:cNvPr id="0" name=""/>
        <dsp:cNvSpPr/>
      </dsp:nvSpPr>
      <dsp:spPr>
        <a:xfrm>
          <a:off x="285097" y="234633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Inspections</a:t>
          </a:r>
        </a:p>
      </dsp:txBody>
      <dsp:txXfrm>
        <a:off x="285097" y="2346338"/>
        <a:ext cx="2832300" cy="720000"/>
      </dsp:txXfrm>
    </dsp:sp>
    <dsp:sp modelId="{7C69055A-6AE1-4291-8489-32B8CE50D5B0}">
      <dsp:nvSpPr>
        <dsp:cNvPr id="0" name=""/>
        <dsp:cNvSpPr/>
      </dsp:nvSpPr>
      <dsp:spPr>
        <a:xfrm>
          <a:off x="4391932" y="719741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FC477-4FC7-448F-B93C-1B11DD60F9D5}">
      <dsp:nvSpPr>
        <dsp:cNvPr id="0" name=""/>
        <dsp:cNvSpPr/>
      </dsp:nvSpPr>
      <dsp:spPr>
        <a:xfrm>
          <a:off x="3613050" y="234633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Inventory</a:t>
          </a:r>
        </a:p>
      </dsp:txBody>
      <dsp:txXfrm>
        <a:off x="3613050" y="2346338"/>
        <a:ext cx="2832300" cy="720000"/>
      </dsp:txXfrm>
    </dsp:sp>
    <dsp:sp modelId="{BB80A87B-0601-43BE-A981-C7F532D76550}">
      <dsp:nvSpPr>
        <dsp:cNvPr id="0" name=""/>
        <dsp:cNvSpPr/>
      </dsp:nvSpPr>
      <dsp:spPr>
        <a:xfrm>
          <a:off x="7719885" y="719741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13754-351B-4508-B6BD-ECD1E0119566}">
      <dsp:nvSpPr>
        <dsp:cNvPr id="0" name=""/>
        <dsp:cNvSpPr/>
      </dsp:nvSpPr>
      <dsp:spPr>
        <a:xfrm>
          <a:off x="6941002" y="234633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Choosing Vendors</a:t>
          </a:r>
        </a:p>
      </dsp:txBody>
      <dsp:txXfrm>
        <a:off x="6941002" y="2346338"/>
        <a:ext cx="28323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61252-0ED9-49AA-81CA-F7CEC480F255}">
      <dsp:nvSpPr>
        <dsp:cNvPr id="0" name=""/>
        <dsp:cNvSpPr/>
      </dsp:nvSpPr>
      <dsp:spPr>
        <a:xfrm>
          <a:off x="0" y="277242"/>
          <a:ext cx="6910387" cy="10313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Planning – What is necessary</a:t>
          </a:r>
        </a:p>
      </dsp:txBody>
      <dsp:txXfrm>
        <a:off x="50347" y="327589"/>
        <a:ext cx="6809693" cy="930660"/>
      </dsp:txXfrm>
    </dsp:sp>
    <dsp:sp modelId="{ED877879-00D4-4D21-86D9-A5571E5CE2AC}">
      <dsp:nvSpPr>
        <dsp:cNvPr id="0" name=""/>
        <dsp:cNvSpPr/>
      </dsp:nvSpPr>
      <dsp:spPr>
        <a:xfrm>
          <a:off x="0" y="1432437"/>
          <a:ext cx="6910387" cy="1031354"/>
        </a:xfrm>
        <a:prstGeom prst="roundRect">
          <a:avLst/>
        </a:prstGeom>
        <a:solidFill>
          <a:schemeClr val="accent5">
            <a:hueOff val="-7107707"/>
            <a:satOff val="4040"/>
            <a:lumOff val="-333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Schedule</a:t>
          </a:r>
        </a:p>
      </dsp:txBody>
      <dsp:txXfrm>
        <a:off x="50347" y="1482784"/>
        <a:ext cx="6809693" cy="930660"/>
      </dsp:txXfrm>
    </dsp:sp>
    <dsp:sp modelId="{3D80C0D3-3AF0-45EE-8297-10C6A0E87DE3}">
      <dsp:nvSpPr>
        <dsp:cNvPr id="0" name=""/>
        <dsp:cNvSpPr/>
      </dsp:nvSpPr>
      <dsp:spPr>
        <a:xfrm>
          <a:off x="0" y="2587632"/>
          <a:ext cx="6910387" cy="1031354"/>
        </a:xfrm>
        <a:prstGeom prst="roundRect">
          <a:avLst/>
        </a:prstGeom>
        <a:solidFill>
          <a:schemeClr val="accent5">
            <a:hueOff val="-14215414"/>
            <a:satOff val="8079"/>
            <a:lumOff val="-6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Complexity</a:t>
          </a:r>
        </a:p>
      </dsp:txBody>
      <dsp:txXfrm>
        <a:off x="50347" y="2637979"/>
        <a:ext cx="6809693" cy="930660"/>
      </dsp:txXfrm>
    </dsp:sp>
    <dsp:sp modelId="{79F84E5E-5357-4E1B-B76B-4E797B3E0A57}">
      <dsp:nvSpPr>
        <dsp:cNvPr id="0" name=""/>
        <dsp:cNvSpPr/>
      </dsp:nvSpPr>
      <dsp:spPr>
        <a:xfrm>
          <a:off x="0" y="3742827"/>
          <a:ext cx="6910387" cy="1031354"/>
        </a:xfrm>
        <a:prstGeom prst="roundRec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Vendor Availability</a:t>
          </a:r>
        </a:p>
      </dsp:txBody>
      <dsp:txXfrm>
        <a:off x="50347" y="3793174"/>
        <a:ext cx="6809693" cy="9306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F9EEC-140F-474A-B38C-C8D4813AB710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89248-B529-414A-AD71-8A7ACCBB1AE3}">
      <dsp:nvSpPr>
        <dsp:cNvPr id="0" name=""/>
        <dsp:cNvSpPr/>
      </dsp:nvSpPr>
      <dsp:spPr>
        <a:xfrm>
          <a:off x="0" y="0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Make all efforts to obtain move quotes</a:t>
          </a:r>
        </a:p>
      </dsp:txBody>
      <dsp:txXfrm>
        <a:off x="0" y="0"/>
        <a:ext cx="6797675" cy="1412477"/>
      </dsp:txXfrm>
    </dsp:sp>
    <dsp:sp modelId="{B7B2E3D1-116B-4E29-9D14-BC2CC6E45C63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gradFill rotWithShape="0">
          <a:gsLst>
            <a:gs pos="0">
              <a:schemeClr val="accent2">
                <a:hueOff val="635930"/>
                <a:satOff val="-14509"/>
                <a:lumOff val="5360"/>
                <a:alphaOff val="0"/>
                <a:shade val="85000"/>
                <a:satMod val="130000"/>
              </a:schemeClr>
            </a:gs>
            <a:gs pos="34000">
              <a:schemeClr val="accent2">
                <a:hueOff val="635930"/>
                <a:satOff val="-14509"/>
                <a:lumOff val="5360"/>
                <a:alphaOff val="0"/>
                <a:shade val="87000"/>
                <a:satMod val="125000"/>
              </a:schemeClr>
            </a:gs>
            <a:gs pos="70000">
              <a:schemeClr val="accent2">
                <a:hueOff val="635930"/>
                <a:satOff val="-14509"/>
                <a:lumOff val="53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635930"/>
                <a:satOff val="-14509"/>
                <a:lumOff val="53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635930"/>
              <a:satOff val="-14509"/>
              <a:lumOff val="536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58D76-F18B-460F-8934-7C84B83E3EDC}">
      <dsp:nvSpPr>
        <dsp:cNvPr id="0" name=""/>
        <dsp:cNvSpPr/>
      </dsp:nvSpPr>
      <dsp:spPr>
        <a:xfrm>
          <a:off x="0" y="1412477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Determine Bids vs Estimates</a:t>
          </a:r>
        </a:p>
      </dsp:txBody>
      <dsp:txXfrm>
        <a:off x="0" y="1412477"/>
        <a:ext cx="6797675" cy="1412477"/>
      </dsp:txXfrm>
    </dsp:sp>
    <dsp:sp modelId="{3747E937-E62E-49B6-A613-6D602886388C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gradFill rotWithShape="0">
          <a:gsLst>
            <a:gs pos="0">
              <a:schemeClr val="accent2">
                <a:hueOff val="1271860"/>
                <a:satOff val="-29019"/>
                <a:lumOff val="10719"/>
                <a:alphaOff val="0"/>
                <a:shade val="85000"/>
                <a:satMod val="130000"/>
              </a:schemeClr>
            </a:gs>
            <a:gs pos="34000">
              <a:schemeClr val="accent2">
                <a:hueOff val="1271860"/>
                <a:satOff val="-29019"/>
                <a:lumOff val="10719"/>
                <a:alphaOff val="0"/>
                <a:shade val="87000"/>
                <a:satMod val="125000"/>
              </a:schemeClr>
            </a:gs>
            <a:gs pos="70000">
              <a:schemeClr val="accent2">
                <a:hueOff val="1271860"/>
                <a:satOff val="-29019"/>
                <a:lumOff val="1071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271860"/>
                <a:satOff val="-29019"/>
                <a:lumOff val="1071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1271860"/>
              <a:satOff val="-29019"/>
              <a:lumOff val="1071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6BC638-AF59-40EC-9791-1446F2044ADB}">
      <dsp:nvSpPr>
        <dsp:cNvPr id="0" name=""/>
        <dsp:cNvSpPr/>
      </dsp:nvSpPr>
      <dsp:spPr>
        <a:xfrm>
          <a:off x="0" y="2824955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Best when scope is fully known</a:t>
          </a:r>
        </a:p>
      </dsp:txBody>
      <dsp:txXfrm>
        <a:off x="0" y="2824955"/>
        <a:ext cx="6797675" cy="1412477"/>
      </dsp:txXfrm>
    </dsp:sp>
    <dsp:sp modelId="{AA7C8809-95DF-48F1-8515-A1A6BFF1057C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gradFill rotWithShape="0">
          <a:gsLst>
            <a:gs pos="0">
              <a:schemeClr val="accent2">
                <a:hueOff val="1907789"/>
                <a:satOff val="-43528"/>
                <a:lumOff val="16079"/>
                <a:alphaOff val="0"/>
                <a:shade val="85000"/>
                <a:satMod val="130000"/>
              </a:schemeClr>
            </a:gs>
            <a:gs pos="34000">
              <a:schemeClr val="accent2">
                <a:hueOff val="1907789"/>
                <a:satOff val="-43528"/>
                <a:lumOff val="16079"/>
                <a:alphaOff val="0"/>
                <a:shade val="87000"/>
                <a:satMod val="125000"/>
              </a:schemeClr>
            </a:gs>
            <a:gs pos="70000">
              <a:schemeClr val="accent2">
                <a:hueOff val="1907789"/>
                <a:satOff val="-43528"/>
                <a:lumOff val="1607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907789"/>
                <a:satOff val="-43528"/>
                <a:lumOff val="1607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72908E-E254-4A3A-BA09-E31FD946AF00}">
      <dsp:nvSpPr>
        <dsp:cNvPr id="0" name=""/>
        <dsp:cNvSpPr/>
      </dsp:nvSpPr>
      <dsp:spPr>
        <a:xfrm>
          <a:off x="0" y="4237433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Best when scope is flexible</a:t>
          </a:r>
        </a:p>
      </dsp:txBody>
      <dsp:txXfrm>
        <a:off x="0" y="4237433"/>
        <a:ext cx="6797675" cy="1412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5F58C-A925-4476-A023-9A48E93A1208}">
      <dsp:nvSpPr>
        <dsp:cNvPr id="0" name=""/>
        <dsp:cNvSpPr/>
      </dsp:nvSpPr>
      <dsp:spPr>
        <a:xfrm>
          <a:off x="0" y="694212"/>
          <a:ext cx="691038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52D39-7173-428D-B44E-4E1DC497103B}">
      <dsp:nvSpPr>
        <dsp:cNvPr id="0" name=""/>
        <dsp:cNvSpPr/>
      </dsp:nvSpPr>
      <dsp:spPr>
        <a:xfrm>
          <a:off x="345519" y="325212"/>
          <a:ext cx="4837270" cy="738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37" tIns="0" rIns="182837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Is this a complex move?</a:t>
          </a:r>
        </a:p>
      </dsp:txBody>
      <dsp:txXfrm>
        <a:off x="381545" y="361238"/>
        <a:ext cx="4765218" cy="665948"/>
      </dsp:txXfrm>
    </dsp:sp>
    <dsp:sp modelId="{EB3CE267-E34B-4F71-8BE3-548C88084CCF}">
      <dsp:nvSpPr>
        <dsp:cNvPr id="0" name=""/>
        <dsp:cNvSpPr/>
      </dsp:nvSpPr>
      <dsp:spPr>
        <a:xfrm>
          <a:off x="0" y="1828212"/>
          <a:ext cx="691038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6807678"/>
              <a:satOff val="-7995"/>
              <a:lumOff val="30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500C8-5543-4E90-8C9E-A3A4862544C2}">
      <dsp:nvSpPr>
        <dsp:cNvPr id="0" name=""/>
        <dsp:cNvSpPr/>
      </dsp:nvSpPr>
      <dsp:spPr>
        <a:xfrm>
          <a:off x="345519" y="1459212"/>
          <a:ext cx="4837270" cy="738000"/>
        </a:xfrm>
        <a:prstGeom prst="roundRect">
          <a:avLst/>
        </a:prstGeom>
        <a:solidFill>
          <a:schemeClr val="accent4">
            <a:hueOff val="6807678"/>
            <a:satOff val="-7995"/>
            <a:lumOff val="30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37" tIns="0" rIns="182837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Is there a compressed timeframe?</a:t>
          </a:r>
        </a:p>
      </dsp:txBody>
      <dsp:txXfrm>
        <a:off x="381545" y="1495238"/>
        <a:ext cx="4765218" cy="665948"/>
      </dsp:txXfrm>
    </dsp:sp>
    <dsp:sp modelId="{C688C92E-DCF3-428A-A4FA-9AA91F9073CE}">
      <dsp:nvSpPr>
        <dsp:cNvPr id="0" name=""/>
        <dsp:cNvSpPr/>
      </dsp:nvSpPr>
      <dsp:spPr>
        <a:xfrm>
          <a:off x="0" y="2962212"/>
          <a:ext cx="691038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13615356"/>
              <a:satOff val="-15991"/>
              <a:lumOff val="6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6E735-9178-4541-B922-C7B6778B9F44}">
      <dsp:nvSpPr>
        <dsp:cNvPr id="0" name=""/>
        <dsp:cNvSpPr/>
      </dsp:nvSpPr>
      <dsp:spPr>
        <a:xfrm>
          <a:off x="345519" y="2593212"/>
          <a:ext cx="4837270" cy="738000"/>
        </a:xfrm>
        <a:prstGeom prst="roundRect">
          <a:avLst/>
        </a:prstGeom>
        <a:solidFill>
          <a:schemeClr val="accent4">
            <a:hueOff val="13615356"/>
            <a:satOff val="-15991"/>
            <a:lumOff val="61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37" tIns="0" rIns="182837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planning is needed?</a:t>
          </a:r>
        </a:p>
      </dsp:txBody>
      <dsp:txXfrm>
        <a:off x="381545" y="2629238"/>
        <a:ext cx="4765218" cy="665948"/>
      </dsp:txXfrm>
    </dsp:sp>
    <dsp:sp modelId="{E27E296B-26EA-4B51-8135-F757660EF9A1}">
      <dsp:nvSpPr>
        <dsp:cNvPr id="0" name=""/>
        <dsp:cNvSpPr/>
      </dsp:nvSpPr>
      <dsp:spPr>
        <a:xfrm>
          <a:off x="0" y="4096212"/>
          <a:ext cx="691038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46071-AAB3-423A-BDA6-AF6D99D4B14B}">
      <dsp:nvSpPr>
        <dsp:cNvPr id="0" name=""/>
        <dsp:cNvSpPr/>
      </dsp:nvSpPr>
      <dsp:spPr>
        <a:xfrm>
          <a:off x="345519" y="3727212"/>
          <a:ext cx="4837270" cy="73800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37" tIns="0" rIns="182837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Coordination with your agency</a:t>
          </a:r>
        </a:p>
      </dsp:txBody>
      <dsp:txXfrm>
        <a:off x="381545" y="3763238"/>
        <a:ext cx="4765218" cy="665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52DDC-01AE-4D64-ADB3-003A30914081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45B26-8FEC-4A7C-80F9-FB9664B57C5C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63FFF-77F9-4F55-BC76-B434AB39AB22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Qualifications</a:t>
          </a:r>
        </a:p>
      </dsp:txBody>
      <dsp:txXfrm>
        <a:off x="35606" y="2725540"/>
        <a:ext cx="2981250" cy="720000"/>
      </dsp:txXfrm>
    </dsp:sp>
    <dsp:sp modelId="{9324E163-1990-48C6-914D-08081E0484A6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1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7A93-CC12-4314-AD43-15CF9EA7B721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FFE79-7B17-4318-9D63-D4B88FEB2267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Expertise</a:t>
          </a:r>
        </a:p>
      </dsp:txBody>
      <dsp:txXfrm>
        <a:off x="3538574" y="2725540"/>
        <a:ext cx="2981250" cy="720000"/>
      </dsp:txXfrm>
    </dsp:sp>
    <dsp:sp modelId="{96B360E4-3401-4F45-8377-D882D91C1338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781AE-9918-4882-A313-C9DD8060A8E4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E396-4259-4F6A-929C-BBB0279072BC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Cost Control</a:t>
          </a:r>
        </a:p>
      </dsp:txBody>
      <dsp:txXfrm>
        <a:off x="7041543" y="2725540"/>
        <a:ext cx="29812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84AB5-BF92-491C-AADB-BFADEB4B438D}">
      <dsp:nvSpPr>
        <dsp:cNvPr id="0" name=""/>
        <dsp:cNvSpPr/>
      </dsp:nvSpPr>
      <dsp:spPr>
        <a:xfrm>
          <a:off x="0" y="410017"/>
          <a:ext cx="10058399" cy="978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0644" tIns="479044" rIns="780644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Time Delays</a:t>
          </a:r>
        </a:p>
      </dsp:txBody>
      <dsp:txXfrm>
        <a:off x="0" y="410017"/>
        <a:ext cx="10058399" cy="978075"/>
      </dsp:txXfrm>
    </dsp:sp>
    <dsp:sp modelId="{F5BDE2FD-D0DF-408B-ACD9-1E14175C570B}">
      <dsp:nvSpPr>
        <dsp:cNvPr id="0" name=""/>
        <dsp:cNvSpPr/>
      </dsp:nvSpPr>
      <dsp:spPr>
        <a:xfrm>
          <a:off x="502920" y="70537"/>
          <a:ext cx="7040880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Attorneys</a:t>
          </a:r>
        </a:p>
      </dsp:txBody>
      <dsp:txXfrm>
        <a:off x="536064" y="103681"/>
        <a:ext cx="6974592" cy="612672"/>
      </dsp:txXfrm>
    </dsp:sp>
    <dsp:sp modelId="{B039CD1F-BB1C-4996-B778-849F8722E4F4}">
      <dsp:nvSpPr>
        <dsp:cNvPr id="0" name=""/>
        <dsp:cNvSpPr/>
      </dsp:nvSpPr>
      <dsp:spPr>
        <a:xfrm>
          <a:off x="0" y="1851772"/>
          <a:ext cx="10058399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0644" tIns="479044" rIns="780644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Uninformed Displacee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Undefined Scope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Uninformed Move Planner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Non-Agency Approval</a:t>
          </a:r>
        </a:p>
      </dsp:txBody>
      <dsp:txXfrm>
        <a:off x="0" y="1851772"/>
        <a:ext cx="10058399" cy="2101050"/>
      </dsp:txXfrm>
    </dsp:sp>
    <dsp:sp modelId="{53C63AE9-280A-4C91-A716-65396A8038A7}">
      <dsp:nvSpPr>
        <dsp:cNvPr id="0" name=""/>
        <dsp:cNvSpPr/>
      </dsp:nvSpPr>
      <dsp:spPr>
        <a:xfrm>
          <a:off x="502920" y="1512292"/>
          <a:ext cx="7040880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Move Planner Solicitation</a:t>
          </a:r>
        </a:p>
      </dsp:txBody>
      <dsp:txXfrm>
        <a:off x="536064" y="1545436"/>
        <a:ext cx="697459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E08EF-0106-48FD-A4E3-AAEF7257985B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4119-0DFC-4088-AC13-7E0ABBA68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4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025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39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69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77AB239-A141-CD6A-117E-C034FFE116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2D33F92-B875-8995-488F-24208CDF25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EF71E3E-316B-E1E9-B423-27CFE9E2D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0273A-D593-4C0C-AECF-7E04AB4420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50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86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69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88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5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13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7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98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5F024DA-029A-D5E7-7F9E-55D876AF0D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0C0903-6A8B-A68A-E393-E553290FFD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8F4D1FF-4860-F954-A7E7-A4BC6F7E1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92C7C-3F82-44EC-8A40-21C8C850D2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88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06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47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18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8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55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4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52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38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2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6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54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8A11345-0183-C756-8310-8A070DB0D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80E63E5-1533-ED76-4896-DB5E25A637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546E413A-FB71-A08C-EDB7-6E1FCCD42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19271E-F685-4FCA-9B05-C88C4D95E5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E4119-0DFC-4088-AC13-7E0ABBA689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8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2AD273D-2133-9076-16B9-3477CD76A6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652A19C-816B-76B7-9A97-C9BDD49772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002B2B4-2A88-593A-5017-7436D2D91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AB66-CE4A-428E-B667-D285DCF90F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B5D42D-ED3B-6823-2B95-3C4E98E77C24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433ED-F9FE-AADF-784E-33616A7CD3E2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C27132-3792-428E-6089-91AD62F94BB2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23A6B-1869-F0A2-AD9C-574B5458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D20E0F-A099-4E9C-8134-A4EC4EB6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81FAC4-EB0E-1841-4C4B-68C077AF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46C5-0777-4D17-9272-B9455A2A97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125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E61E4-9B41-FFF4-376E-A9B1E60A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804B1-3A4A-EC7B-0C85-F12C7516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DCB51-8213-DBAC-D0F9-F2D08AEE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BEDB-779A-4B69-AB7C-740AB385D6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509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01FB64-746C-28F4-6C9B-4FC656B46E9C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5822F-C964-3D17-9E11-656714D1F354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D4056DA-1D13-9406-2EF3-379CFA9B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145126-A20F-DAC1-FFC2-8FBCB575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A816C7-CAC5-634D-0129-C88C404E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D2F5-D9BC-4181-AA7D-BEEA0B118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98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0380D-917A-C34E-E85D-3D24F93D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A790-6AE1-CF35-A9DE-F3FAAC21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81CFA-877D-001C-34BC-FE5D94E1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9CB7-FDBD-4346-A51A-8E499F50A1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853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C537AC-A841-6486-E7A0-4D8558BA1B03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93E452-0A18-FDD3-7142-4D51AEF63A6C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2E3D29-686F-B5A0-C07C-630BC25B5167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2F26A1-361B-33BD-4320-CE9EF07B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444491-D6B0-413A-DC8F-50D8A998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F67BF3-3F7A-F68B-0EE4-91B8627C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EAF90-B811-434F-A413-FD8C8C9061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17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8DA2EC6-7D4A-8472-524D-2510DBDD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AD87F-B2B5-730E-378E-EC3F901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C433-E1AD-A207-4B55-9C6681AA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F197-96C6-4675-8F12-882BBA8E18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842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E1EF44-957A-6875-CF8D-F187DEDA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38156A-F40E-2393-24BB-FF0A362F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92DC95-5F1B-6277-63E8-113D775D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F3EB4-3D82-4603-BDBD-BEF55BA7C0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317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C5318B-A1B9-1156-221B-9362BDAE0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7EE76C-291E-541E-2729-22FAB230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4C5DD5-C695-1457-AE94-F37E2B96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70C41-2155-410E-8B86-B02E5C909C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279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627DE-5C12-81C2-A85C-945D2D931832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917276-59D5-0C3F-112D-F6DFDC959AC3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893EAE8-596A-7CA9-8DC9-2833AEF6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08CD4A9-F231-E5A2-53AF-1229E42A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0FE51D2-42F0-853B-CF88-EEAE1D08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9C312-A0EF-4F23-B760-197A274B64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490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3E5DAF-FD86-CFBE-BB2F-AF49CCA8C51E}"/>
              </a:ext>
            </a:extLst>
          </p:cNvPr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C6E96B-A72C-CE49-5B3A-5C1AE03B0F87}"/>
              </a:ext>
            </a:extLst>
          </p:cNvPr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07748F7-738C-698E-DB02-347FA71C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9FF772E-5048-AF4C-81FB-F6ABD2F5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280DEE9-7EB4-89EE-85D1-1EE7B91B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3C8508-BD77-46DE-A860-0640780B5C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270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B530DF-99B3-5A6D-1B4E-626C86BA2643}"/>
              </a:ext>
            </a:extLst>
          </p:cNvPr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B5062-6F80-5BBB-7C21-18A72F159B1D}"/>
              </a:ext>
            </a:extLst>
          </p:cNvPr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2340CC5-1E1B-2EC9-5688-46827FFE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62307A9-D3D5-4D80-5F4A-845AC589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34AC897-0514-EA07-C210-3E1FA094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4E2B-6F71-46AF-9146-183027B5CE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744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D91FA3-4724-EACE-9847-060F7170DDFA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D2AF5A-37E6-8B7E-0798-6C8003B2736D}"/>
              </a:ext>
            </a:extLst>
          </p:cNvPr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A9661-24BA-75B7-EF9A-AE1ABB1F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3770A1D8-83D0-29DE-57E1-DC0A555EA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8A7C9-6D32-E10A-57A7-60BD9037B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E4D4B-AB1A-6E9D-2C02-8F0249A50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3EC95-0A95-AD03-41CC-6531D49DE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B3718F0-81C4-4835-8EC9-4338B7CBD5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9D703-B988-A878-15C2-BBB5C82574D1}"/>
              </a:ext>
            </a:extLst>
          </p:cNvPr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EF96A8B-E86D-4F3A-AA75-7B1E08916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067D09-612C-AD66-619D-6AE43DD80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800" b="1" dirty="0"/>
              <a:t>Right of Way Move Planning for Transportation Projects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C6B7F8C-854C-B9DE-C79F-8874C4A68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 Florence green, SR/WA, r/w-rac &amp;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Sarah Boggs, SR/WA-TN, r/w-rac</a:t>
            </a:r>
          </a:p>
        </p:txBody>
      </p:sp>
      <p:pic>
        <p:nvPicPr>
          <p:cNvPr id="10" name="Graphic 9" descr="Playbook">
            <a:extLst>
              <a:ext uri="{FF2B5EF4-FFF2-40B4-BE49-F238E27FC236}">
                <a16:creationId xmlns:a16="http://schemas.microsoft.com/office/drawing/2014/main" id="{50F462C3-4E5D-F4ED-068A-142D30971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5B333-A567-4994-B69F-B3D6FFA10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78922C-0FA6-4876-B387-09E6D18A9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22080-05A0-4490-8404-A5C900C2C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349" name="Straight Connector 14348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351" name="Rectangle 14350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56778-9FF6-FFFB-0CF6-DA84CA90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Non-Residential BIG MOVES</a:t>
            </a:r>
          </a:p>
        </p:txBody>
      </p:sp>
      <p:pic>
        <p:nvPicPr>
          <p:cNvPr id="14340" name="Content Placeholder 4">
            <a:extLst>
              <a:ext uri="{FF2B5EF4-FFF2-40B4-BE49-F238E27FC236}">
                <a16:creationId xmlns:a16="http://schemas.microsoft.com/office/drawing/2014/main" id="{B0F78DA9-18E3-3E01-4C66-69B5B2CB50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353" name="Straight Connector 14352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FCC1C7AF-F6A7-3922-736E-A1A34406CBF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768046" y="3424083"/>
            <a:ext cx="3690257" cy="798929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Manufacturing Facility </a:t>
            </a:r>
          </a:p>
          <a:p>
            <a:pPr eaLnBrk="1" hangingPunct="1">
              <a:buFont typeface="Calibri" panose="020F0502020204030204" pitchFamily="34" charset="0"/>
              <a:buChar char="o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55" name="Rectangle 14354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57" name="Rectangle 14356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FD0C-255E-2FD4-04CB-8BBE3496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Non-Residential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BIG MOVES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7DF30324-A79B-16FD-D2A8-96B07A8AD15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12085" y="3832744"/>
            <a:ext cx="2652918" cy="573375"/>
          </a:xfrm>
        </p:spPr>
        <p:txBody>
          <a:bodyPr vert="horz" lIns="0" tIns="45720" rIns="0" bIns="45720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Storage Facilities</a:t>
            </a:r>
          </a:p>
          <a:p>
            <a:pPr algn="ctr" eaLnBrk="1" hangingPunct="1"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364" name="Picture 4" descr="Are Self Storage Facilities Good for a City? | West Coast Self-Storage">
            <a:extLst>
              <a:ext uri="{FF2B5EF4-FFF2-40B4-BE49-F238E27FC236}">
                <a16:creationId xmlns:a16="http://schemas.microsoft.com/office/drawing/2014/main" id="{CA2C069D-4E06-0508-9D40-CA402B303E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39" y="2107752"/>
            <a:ext cx="7251685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8" name="Rectangle 18457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60" name="Rectangle 18459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462" name="Straight Connector 18461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464" name="Rectangle 1846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66" name="Rectangle 1846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79D6-9F6A-0B30-7A53-6AC17D0C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" y="0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Challenges of Non-Residential BIG MOVES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DA3C22E0-DD06-3A36-D17B-D9AC921777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3935" y="2146002"/>
            <a:ext cx="3084844" cy="964843"/>
          </a:xfrm>
        </p:spPr>
        <p:txBody>
          <a:bodyPr vert="horz" lIns="0" tIns="45720" rIns="0" bIns="45720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3600" dirty="0">
                <a:solidFill>
                  <a:srgbClr val="FFFFFF"/>
                </a:solidFill>
              </a:rPr>
              <a:t> Salvage Yards</a:t>
            </a:r>
          </a:p>
          <a:p>
            <a:pPr algn="ctr" eaLnBrk="1" hangingPunct="1">
              <a:buFont typeface="Wingdings" panose="05000000000000000000" pitchFamily="2" charset="2"/>
              <a:buChar char="§"/>
              <a:defRPr/>
            </a:pPr>
            <a:endParaRPr lang="en-US" altLang="en-US" sz="3600" dirty="0">
              <a:solidFill>
                <a:srgbClr val="FFFFFF"/>
              </a:solidFill>
            </a:endParaRPr>
          </a:p>
          <a:p>
            <a:pPr algn="ctr" eaLnBrk="1" hangingPunct="1">
              <a:buFont typeface="Wingdings" panose="05000000000000000000" pitchFamily="2" charset="2"/>
              <a:buChar char="§"/>
              <a:defRPr/>
            </a:pPr>
            <a:endParaRPr lang="en-US" altLang="en-US" sz="3600" dirty="0">
              <a:solidFill>
                <a:srgbClr val="FFFFFF"/>
              </a:solidFill>
            </a:endParaRPr>
          </a:p>
          <a:p>
            <a:pPr algn="ctr" eaLnBrk="1" hangingPunct="1">
              <a:buFont typeface="Wingdings" panose="05000000000000000000" pitchFamily="2" charset="2"/>
              <a:buChar char="§"/>
              <a:defRPr/>
            </a:pPr>
            <a:endParaRPr lang="en-US" altLang="en-US" sz="3600" dirty="0">
              <a:solidFill>
                <a:srgbClr val="FFFFFF"/>
              </a:solidFill>
            </a:endParaRPr>
          </a:p>
        </p:txBody>
      </p:sp>
      <p:pic>
        <p:nvPicPr>
          <p:cNvPr id="15362" name="Picture 2" descr="Auto Salvage Salt Lake City - Utah Junk Yard - Cash for Cars">
            <a:extLst>
              <a:ext uri="{FF2B5EF4-FFF2-40B4-BE49-F238E27FC236}">
                <a16:creationId xmlns:a16="http://schemas.microsoft.com/office/drawing/2014/main" id="{582F8AE1-3ED3-F149-96C0-6676BB29D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22149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8" name="Rectangle 1846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4" descr="Scrap yard for construction equipment">
            <a:extLst>
              <a:ext uri="{FF2B5EF4-FFF2-40B4-BE49-F238E27FC236}">
                <a16:creationId xmlns:a16="http://schemas.microsoft.com/office/drawing/2014/main" id="{CED3479E-08E1-AC98-FF89-1E2DA040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6" y="3336005"/>
            <a:ext cx="4065110" cy="270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13319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324" name="Straight Connector 13323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326" name="Rectangle 1332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8" name="Rectangle 1332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1C9D1-A67D-0657-986C-D4193209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Challenges of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Non-Residential BIG MOVES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39AFA01D-1BE6-7D59-6C3D-0D9DDFC86F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77621" y="3926077"/>
            <a:ext cx="3261001" cy="622428"/>
          </a:xfrm>
        </p:spPr>
        <p:txBody>
          <a:bodyPr vert="horz" lIns="0" tIns="45720" rIns="0" bIns="45720" rtlCol="0">
            <a:normAutofit/>
          </a:bodyPr>
          <a:lstStyle/>
          <a:p>
            <a:pPr algn="ctr" eaLnBrk="1" hangingPunct="1"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solidFill>
                  <a:srgbClr val="FFFFFF"/>
                </a:solidFill>
              </a:rPr>
              <a:t> Factory Distribution</a:t>
            </a:r>
          </a:p>
          <a:p>
            <a:pPr algn="ctr" eaLnBrk="1" hangingPunct="1">
              <a:buFont typeface="Calibri" panose="020F0502020204030204" pitchFamily="34" charset="0"/>
              <a:buChar char="o"/>
              <a:defRPr/>
            </a:pPr>
            <a:endParaRPr lang="en-US" altLang="en-US" sz="28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13314" name="Picture 2" descr="Distribution center - Wikipedia">
            <a:extLst>
              <a:ext uri="{FF2B5EF4-FFF2-40B4-BE49-F238E27FC236}">
                <a16:creationId xmlns:a16="http://schemas.microsoft.com/office/drawing/2014/main" id="{6C1654B0-9DBD-5480-2094-49941884FD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0" name="Rectangle 1332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1" name="Rectangle 24583">
            <a:extLst>
              <a:ext uri="{FF2B5EF4-FFF2-40B4-BE49-F238E27FC236}">
                <a16:creationId xmlns:a16="http://schemas.microsoft.com/office/drawing/2014/main" id="{6DF0E016-7AAA-4021-8283-4541B060B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7CD0487-49A7-B85D-C6BD-A926A43A9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Developing the Scope</a:t>
            </a:r>
          </a:p>
        </p:txBody>
      </p:sp>
      <p:cxnSp>
        <p:nvCxnSpPr>
          <p:cNvPr id="24592" name="Straight Connector 24585">
            <a:extLst>
              <a:ext uri="{FF2B5EF4-FFF2-40B4-BE49-F238E27FC236}">
                <a16:creationId xmlns:a16="http://schemas.microsoft.com/office/drawing/2014/main" id="{1ED7C93A-082F-4C56-B282-DBEA4A16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3" name="Rectangle 24587">
            <a:extLst>
              <a:ext uri="{FF2B5EF4-FFF2-40B4-BE49-F238E27FC236}">
                <a16:creationId xmlns:a16="http://schemas.microsoft.com/office/drawing/2014/main" id="{C1548FC5-3294-4768-A652-ADA82AE2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590" name="Rectangle 24589">
            <a:extLst>
              <a:ext uri="{FF2B5EF4-FFF2-40B4-BE49-F238E27FC236}">
                <a16:creationId xmlns:a16="http://schemas.microsoft.com/office/drawing/2014/main" id="{3D3A9120-D290-43FB-863E-28A45D2D3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4594" name="Rectangle 3">
            <a:extLst>
              <a:ext uri="{FF2B5EF4-FFF2-40B4-BE49-F238E27FC236}">
                <a16:creationId xmlns:a16="http://schemas.microsoft.com/office/drawing/2014/main" id="{4BF5FCAB-4AE2-345C-5AD8-A5E898E96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440225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6" name="Rectangle 7185">
            <a:extLst>
              <a:ext uri="{FF2B5EF4-FFF2-40B4-BE49-F238E27FC236}">
                <a16:creationId xmlns:a16="http://schemas.microsoft.com/office/drawing/2014/main" id="{83529AFD-5A84-4419-9390-0E9584F3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D1FFD9C4-5E6D-4E44-8CCD-24EF7B6F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70" name="Title 1">
            <a:extLst>
              <a:ext uri="{FF2B5EF4-FFF2-40B4-BE49-F238E27FC236}">
                <a16:creationId xmlns:a16="http://schemas.microsoft.com/office/drawing/2014/main" id="{9CBCCD57-06C7-44FD-1A64-9469EBA52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FF"/>
                </a:solidFill>
              </a:rPr>
              <a:t>Best Practices</a:t>
            </a:r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6B3B2DB5-1B01-4A7A-B79B-E180757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173" name="Content Placeholder 2">
            <a:extLst>
              <a:ext uri="{FF2B5EF4-FFF2-40B4-BE49-F238E27FC236}">
                <a16:creationId xmlns:a16="http://schemas.microsoft.com/office/drawing/2014/main" id="{3977C45B-A4C6-8275-B60B-D97A91F65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21177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39942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945" name="Rectangle 39944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9947" name="Straight Connector 39946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949" name="Rectangle 3994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6E2CF-C174-968D-DD8B-17FB9CB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the Commercial BIG MOVE</a:t>
            </a:r>
          </a:p>
        </p:txBody>
      </p:sp>
      <p:cxnSp>
        <p:nvCxnSpPr>
          <p:cNvPr id="39951" name="Straight Connector 3995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CD9B-1949-2A28-435E-7FC4CC13C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1" y="2736574"/>
            <a:ext cx="3084844" cy="3366047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Inventory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Hookups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Communication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 Management</a:t>
            </a:r>
          </a:p>
        </p:txBody>
      </p:sp>
      <p:pic>
        <p:nvPicPr>
          <p:cNvPr id="39938" name="Picture 2" descr="How to Start a Transport and Logistics Business: 8 Easy Steps - FreshBooks">
            <a:extLst>
              <a:ext uri="{FF2B5EF4-FFF2-40B4-BE49-F238E27FC236}">
                <a16:creationId xmlns:a16="http://schemas.microsoft.com/office/drawing/2014/main" id="{F8DC4517-15EB-4ECC-C87B-FD41E3729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r="16354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99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40966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69" name="Rectangle 40968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0971" name="Straight Connector 40970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973" name="Rectangle 40972">
            <a:extLst>
              <a:ext uri="{FF2B5EF4-FFF2-40B4-BE49-F238E27FC236}">
                <a16:creationId xmlns:a16="http://schemas.microsoft.com/office/drawing/2014/main" id="{E1F60A3A-08DA-445D-B74A-BEE073589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9A303-07B1-D032-7D9B-DAD958F6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the Self BIG MOVE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62" name="Picture 2" descr="Changing Your Business Address? Who to Notify">
            <a:extLst>
              <a:ext uri="{FF2B5EF4-FFF2-40B4-BE49-F238E27FC236}">
                <a16:creationId xmlns:a16="http://schemas.microsoft.com/office/drawing/2014/main" id="{79F50875-D3A2-C2EA-91C5-F2B1CAFF1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r="21493" b="-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975" name="Straight Connector 40974">
            <a:extLst>
              <a:ext uri="{FF2B5EF4-FFF2-40B4-BE49-F238E27FC236}">
                <a16:creationId xmlns:a16="http://schemas.microsoft.com/office/drawing/2014/main" id="{296E6EFB-D2CB-44B2-BE0D-9C6DCCCED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267C5D0E-C3E6-1EB2-E6DB-A7241B38A6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Replacement sites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Business self move based on the lower of 2 estimates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Actual Cost Move</a:t>
            </a:r>
          </a:p>
        </p:txBody>
      </p:sp>
      <p:sp>
        <p:nvSpPr>
          <p:cNvPr id="40977" name="Rectangle 40976">
            <a:extLst>
              <a:ext uri="{FF2B5EF4-FFF2-40B4-BE49-F238E27FC236}">
                <a16:creationId xmlns:a16="http://schemas.microsoft.com/office/drawing/2014/main" id="{62BA066C-D259-4F6D-9F83-124F73636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79" name="Rectangle 40978">
            <a:extLst>
              <a:ext uri="{FF2B5EF4-FFF2-40B4-BE49-F238E27FC236}">
                <a16:creationId xmlns:a16="http://schemas.microsoft.com/office/drawing/2014/main" id="{39179F48-E825-4803-806A-7029F8537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3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22535">
            <a:extLst>
              <a:ext uri="{FF2B5EF4-FFF2-40B4-BE49-F238E27FC236}">
                <a16:creationId xmlns:a16="http://schemas.microsoft.com/office/drawing/2014/main" id="{19D4C5DF-74B1-4E1A-B932-9C6E9B01F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538" name="Rectangle 22537">
            <a:extLst>
              <a:ext uri="{FF2B5EF4-FFF2-40B4-BE49-F238E27FC236}">
                <a16:creationId xmlns:a16="http://schemas.microsoft.com/office/drawing/2014/main" id="{E9E69831-807B-400A-A7FD-B15B382E5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540" name="Straight Connector 22539">
            <a:extLst>
              <a:ext uri="{FF2B5EF4-FFF2-40B4-BE49-F238E27FC236}">
                <a16:creationId xmlns:a16="http://schemas.microsoft.com/office/drawing/2014/main" id="{56A13B9F-3B18-4D69-804D-6B412AB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542" name="Rectangle 22541">
            <a:extLst>
              <a:ext uri="{FF2B5EF4-FFF2-40B4-BE49-F238E27FC236}">
                <a16:creationId xmlns:a16="http://schemas.microsoft.com/office/drawing/2014/main" id="{76FEB34C-E512-477A-A5E2-76C79B834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9A303-07B1-D032-7D9B-DAD958F6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813" y="639097"/>
            <a:ext cx="373625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Challenges of the Personal Property BIG MOVE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267C5D0E-C3E6-1EB2-E6DB-A7241B38A6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06813" y="4455621"/>
            <a:ext cx="3752287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moves onto the remainder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n-US" altLang="en-US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544" name="Rectangle 22543">
            <a:extLst>
              <a:ext uri="{FF2B5EF4-FFF2-40B4-BE49-F238E27FC236}">
                <a16:creationId xmlns:a16="http://schemas.microsoft.com/office/drawing/2014/main" id="{E4175BD0-0A8B-4910-A495-8DD82E496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44" y="0"/>
            <a:ext cx="3633464" cy="3355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2" name="Picture 4" descr="My Garden Directory - Reviews of Plant Nurseries &amp; Garden Supplies:  Selangor Green Lane">
            <a:extLst>
              <a:ext uri="{FF2B5EF4-FFF2-40B4-BE49-F238E27FC236}">
                <a16:creationId xmlns:a16="http://schemas.microsoft.com/office/drawing/2014/main" id="{F5366904-8489-F3FE-A493-A52F69FC2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-549" r="10990" b="545"/>
          <a:stretch/>
        </p:blipFill>
        <p:spPr bwMode="auto">
          <a:xfrm>
            <a:off x="3789574" y="10"/>
            <a:ext cx="3629320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anger garden: Bear Valley Nursery">
            <a:extLst>
              <a:ext uri="{FF2B5EF4-FFF2-40B4-BE49-F238E27FC236}">
                <a16:creationId xmlns:a16="http://schemas.microsoft.com/office/drawing/2014/main" id="{D461B971-1910-1CCA-B0E3-383DEE640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1" b="20138"/>
          <a:stretch/>
        </p:blipFill>
        <p:spPr bwMode="auto">
          <a:xfrm>
            <a:off x="-4740" y="3494690"/>
            <a:ext cx="7423634" cy="28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546" name="Straight Connector 22545">
            <a:extLst>
              <a:ext uri="{FF2B5EF4-FFF2-40B4-BE49-F238E27FC236}">
                <a16:creationId xmlns:a16="http://schemas.microsoft.com/office/drawing/2014/main" id="{7A2F824B-F282-4D99-A90B-64567733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1537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8" name="Rectangle 22547">
            <a:extLst>
              <a:ext uri="{FF2B5EF4-FFF2-40B4-BE49-F238E27FC236}">
                <a16:creationId xmlns:a16="http://schemas.microsoft.com/office/drawing/2014/main" id="{8D865A63-E9E8-48AC-8E4A-3D2D6F10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550" name="Rectangle 22549">
            <a:extLst>
              <a:ext uri="{FF2B5EF4-FFF2-40B4-BE49-F238E27FC236}">
                <a16:creationId xmlns:a16="http://schemas.microsoft.com/office/drawing/2014/main" id="{45A92C60-153E-4BE8-AB9F-324C6EA28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41990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993" name="Rectangle 41992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1995" name="Straight Connector 41994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997" name="Rectangle 41996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0B0BB-C0FE-159C-C82A-5A7D457A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the Move</a:t>
            </a:r>
          </a:p>
        </p:txBody>
      </p:sp>
      <p:pic>
        <p:nvPicPr>
          <p:cNvPr id="41986" name="Picture 2" descr="Effective Tips for Planning an Office Move - Apex Moving + Storage Blog">
            <a:extLst>
              <a:ext uri="{FF2B5EF4-FFF2-40B4-BE49-F238E27FC236}">
                <a16:creationId xmlns:a16="http://schemas.microsoft.com/office/drawing/2014/main" id="{64789746-7C55-B1F4-B549-214D02B8E6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1" b="-1"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999" name="Straight Connector 41998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CC808-889C-F837-9945-A4CB76872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Personally Monitor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Coordinate with Movers &amp; Displacee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001" name="Rectangle 42000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03" name="Rectangle 42002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Purpose of the Presentation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E363C0FC-5C5C-0461-95A2-AE8690C48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dirty="0"/>
              <a:t>Understand move planning fundamentals</a:t>
            </a:r>
          </a:p>
          <a:p>
            <a:r>
              <a:rPr dirty="0"/>
              <a:t>Identify coordination needs across project teams</a:t>
            </a:r>
          </a:p>
          <a:p>
            <a:r>
              <a:rPr dirty="0"/>
              <a:t>Apply practical strategies for successful relocations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CA7C4115-E603-447D-A1A5-7AF1E972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63" name="Rectangle 23562">
            <a:extLst>
              <a:ext uri="{FF2B5EF4-FFF2-40B4-BE49-F238E27FC236}">
                <a16:creationId xmlns:a16="http://schemas.microsoft.com/office/drawing/2014/main" id="{21C38396-85C5-4DE1-BA50-52540B40A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193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3565" name="Straight Connector 23564">
            <a:extLst>
              <a:ext uri="{FF2B5EF4-FFF2-40B4-BE49-F238E27FC236}">
                <a16:creationId xmlns:a16="http://schemas.microsoft.com/office/drawing/2014/main" id="{A67651E0-918D-4FEE-AA56-F9008358E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567" name="Rectangle 23566">
            <a:extLst>
              <a:ext uri="{FF2B5EF4-FFF2-40B4-BE49-F238E27FC236}">
                <a16:creationId xmlns:a16="http://schemas.microsoft.com/office/drawing/2014/main" id="{6DF0E016-7AAA-4021-8283-4541B060B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8EBEC-7A47-F4A5-C0D2-5106DA07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I Need A Move Planner?</a:t>
            </a:r>
          </a:p>
        </p:txBody>
      </p:sp>
      <p:cxnSp>
        <p:nvCxnSpPr>
          <p:cNvPr id="23569" name="Straight Connector 23568">
            <a:extLst>
              <a:ext uri="{FF2B5EF4-FFF2-40B4-BE49-F238E27FC236}">
                <a16:creationId xmlns:a16="http://schemas.microsoft.com/office/drawing/2014/main" id="{1ED7C93A-082F-4C56-B282-DBEA4A16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Rectangle 23570">
            <a:extLst>
              <a:ext uri="{FF2B5EF4-FFF2-40B4-BE49-F238E27FC236}">
                <a16:creationId xmlns:a16="http://schemas.microsoft.com/office/drawing/2014/main" id="{C1548FC5-3294-4768-A652-ADA82AE2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73" name="Rectangle 23572">
            <a:extLst>
              <a:ext uri="{FF2B5EF4-FFF2-40B4-BE49-F238E27FC236}">
                <a16:creationId xmlns:a16="http://schemas.microsoft.com/office/drawing/2014/main" id="{3D3A9120-D290-43FB-863E-28A45D2D3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3557" name="Content Placeholder 2">
            <a:extLst>
              <a:ext uri="{FF2B5EF4-FFF2-40B4-BE49-F238E27FC236}">
                <a16:creationId xmlns:a16="http://schemas.microsoft.com/office/drawing/2014/main" id="{35B378A2-84BB-5DF3-1D99-3C828C15F22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5846591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38918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921" name="Rectangle 38920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923" name="Straight Connector 38922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925" name="Rectangle 38924">
            <a:extLst>
              <a:ext uri="{FF2B5EF4-FFF2-40B4-BE49-F238E27FC236}">
                <a16:creationId xmlns:a16="http://schemas.microsoft.com/office/drawing/2014/main" id="{ED008ECC-51D4-4E47-80DF-1D22FBBC5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F526E-C723-C787-0DB6-8B4C6EAF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I Need A Move Planner</a:t>
            </a:r>
          </a:p>
        </p:txBody>
      </p:sp>
      <p:pic>
        <p:nvPicPr>
          <p:cNvPr id="38914" name="Picture 2" descr="Warehouse Forklift Images - Free Download on Freepik">
            <a:extLst>
              <a:ext uri="{FF2B5EF4-FFF2-40B4-BE49-F238E27FC236}">
                <a16:creationId xmlns:a16="http://schemas.microsoft.com/office/drawing/2014/main" id="{8EB7F3BC-BA26-217C-96F3-99EC1FAB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999776"/>
            <a:ext cx="6909801" cy="4595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927" name="Straight Connector 38926">
            <a:extLst>
              <a:ext uri="{FF2B5EF4-FFF2-40B4-BE49-F238E27FC236}">
                <a16:creationId xmlns:a16="http://schemas.microsoft.com/office/drawing/2014/main" id="{0EF352D9-7BCC-436E-8520-E9D0BAAA1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90528-FC27-B6E9-ACBC-7306F8269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When do I call?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Execution</a:t>
            </a:r>
          </a:p>
          <a:p>
            <a:pPr eaLnBrk="1" hangingPunct="1"/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929" name="Rectangle 38928">
            <a:extLst>
              <a:ext uri="{FF2B5EF4-FFF2-40B4-BE49-F238E27FC236}">
                <a16:creationId xmlns:a16="http://schemas.microsoft.com/office/drawing/2014/main" id="{3EEBA64A-08C9-4EE7-A7DD-C4309E57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931" name="Rectangle 38930">
            <a:extLst>
              <a:ext uri="{FF2B5EF4-FFF2-40B4-BE49-F238E27FC236}">
                <a16:creationId xmlns:a16="http://schemas.microsoft.com/office/drawing/2014/main" id="{0DA644F7-E61C-4BDD-9510-112510F6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870E4A5-E9EA-BB0A-554C-D833B647B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Selection of Move Planner</a:t>
            </a:r>
          </a:p>
        </p:txBody>
      </p:sp>
      <p:graphicFrame>
        <p:nvGraphicFramePr>
          <p:cNvPr id="28676" name="Rectangle 3">
            <a:extLst>
              <a:ext uri="{FF2B5EF4-FFF2-40B4-BE49-F238E27FC236}">
                <a16:creationId xmlns:a16="http://schemas.microsoft.com/office/drawing/2014/main" id="{F8DB9882-85BA-3E84-BFF1-7C1C6079F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65285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4" name="Text Box 5">
            <a:extLst>
              <a:ext uri="{FF2B5EF4-FFF2-40B4-BE49-F238E27FC236}">
                <a16:creationId xmlns:a16="http://schemas.microsoft.com/office/drawing/2014/main" id="{D8E84082-7117-DCA2-7387-9B92E9E74F2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-685800" y="3200400"/>
            <a:ext cx="3048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  <a:endParaRPr lang="en-US" altLang="en-US" sz="24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endParaRPr lang="en-US" altLang="en-US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3200" b="1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2867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682" name="Rectangle 2868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684" name="Straight Connector 2868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686" name="Rectangle 28685">
            <a:extLst>
              <a:ext uri="{FF2B5EF4-FFF2-40B4-BE49-F238E27FC236}">
                <a16:creationId xmlns:a16="http://schemas.microsoft.com/office/drawing/2014/main" id="{5E477566-BA87-486F-9315-1DEC183A3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78BC6-B662-41C3-A4FC-DBAF0E7B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Residential Big Moves By Definition</a:t>
            </a:r>
          </a:p>
        </p:txBody>
      </p:sp>
      <p:pic>
        <p:nvPicPr>
          <p:cNvPr id="28675" name="Picture 6" descr="Lofts at the Ballpark | Downtown, Houston | Corporate Suites">
            <a:extLst>
              <a:ext uri="{FF2B5EF4-FFF2-40B4-BE49-F238E27FC236}">
                <a16:creationId xmlns:a16="http://schemas.microsoft.com/office/drawing/2014/main" id="{30F836A5-0BD2-1E9E-1E5B-BC43C716D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 r="-1" b="18144"/>
          <a:stretch/>
        </p:blipFill>
        <p:spPr bwMode="auto">
          <a:xfrm>
            <a:off x="635457" y="640080"/>
            <a:ext cx="10916463" cy="360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8688" name="Straight Connector 28687">
            <a:extLst>
              <a:ext uri="{FF2B5EF4-FFF2-40B4-BE49-F238E27FC236}">
                <a16:creationId xmlns:a16="http://schemas.microsoft.com/office/drawing/2014/main" id="{239B1C7E-64E8-4731-AF98-95F922840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0" name="Rectangle 28689">
            <a:extLst>
              <a:ext uri="{FF2B5EF4-FFF2-40B4-BE49-F238E27FC236}">
                <a16:creationId xmlns:a16="http://schemas.microsoft.com/office/drawing/2014/main" id="{A808F6F9-F2DD-4B73-9A95-C2B1C69B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692" name="Rectangle 28691">
            <a:extLst>
              <a:ext uri="{FF2B5EF4-FFF2-40B4-BE49-F238E27FC236}">
                <a16:creationId xmlns:a16="http://schemas.microsoft.com/office/drawing/2014/main" id="{BD511A03-A49E-41D0-B2FE-222F6168E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29704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707" name="Rectangle 29706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9709" name="Straight Connector 29708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711" name="Rectangle 29710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6D844-A015-6EBF-D10A-0E7D0046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the Residential BIG MOVE</a:t>
            </a:r>
          </a:p>
        </p:txBody>
      </p:sp>
      <p:pic>
        <p:nvPicPr>
          <p:cNvPr id="29700" name="Picture 6" descr="Freedom Plus Support: Realizing the Benefits of Assisted Living - Simpson  Place Dallas">
            <a:extLst>
              <a:ext uri="{FF2B5EF4-FFF2-40B4-BE49-F238E27FC236}">
                <a16:creationId xmlns:a16="http://schemas.microsoft.com/office/drawing/2014/main" id="{66880642-84A9-6D69-DFFA-53B072E5AB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r="1972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713" name="Straight Connector 29712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0F0562C8-1068-F8A1-D897-D3817CC5953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19319" y="3336846"/>
            <a:ext cx="4097163" cy="1010237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Assisted Living Facility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715" name="Rectangle 29714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717" name="Rectangle 29716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3" name="Rectangle 30743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755" name="Rectangle 30745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756" name="Straight Connector 30747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757" name="Rectangle 3074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52" name="Rectangle 3075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D6F61-8952-CE29-B063-EED26E0D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FFFF"/>
                </a:solidFill>
              </a:rPr>
              <a:t>Challenges of the Residential BIG MOVE</a:t>
            </a:r>
            <a:br>
              <a:rPr lang="en-US" sz="2500" dirty="0">
                <a:solidFill>
                  <a:srgbClr val="FFFFFF"/>
                </a:solidFill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0741" name="Content Placeholder 30740">
            <a:extLst>
              <a:ext uri="{FF2B5EF4-FFF2-40B4-BE49-F238E27FC236}">
                <a16:creationId xmlns:a16="http://schemas.microsoft.com/office/drawing/2014/main" id="{F2499200-939A-CABE-6620-9579A2015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578" y="3429000"/>
            <a:ext cx="3494428" cy="118792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FFFFFF"/>
                </a:solidFill>
              </a:rPr>
              <a:t> Mobile Home Park</a:t>
            </a:r>
          </a:p>
        </p:txBody>
      </p:sp>
      <p:pic>
        <p:nvPicPr>
          <p:cNvPr id="30724" name="Picture 6" descr="Big investors are buying mobile home parks — and upending the lives of  residents | WBUR News">
            <a:extLst>
              <a:ext uri="{FF2B5EF4-FFF2-40B4-BE49-F238E27FC236}">
                <a16:creationId xmlns:a16="http://schemas.microsoft.com/office/drawing/2014/main" id="{2D1B3DC3-127F-EA10-9588-E85B95A1F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8841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  <a:noFill/>
        </p:spPr>
      </p:pic>
      <p:sp>
        <p:nvSpPr>
          <p:cNvPr id="30754" name="Rectangle 3075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128A6-B95E-0C56-80E7-1E64C8E1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516835"/>
            <a:ext cx="3272573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3600" dirty="0">
                <a:solidFill>
                  <a:srgbClr val="FFFFFF"/>
                </a:solidFill>
              </a:rPr>
              <a:t>Challenges of the Residential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BIG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D31E-1F35-E271-0212-FA4237948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757" y="3567945"/>
            <a:ext cx="3272573" cy="79060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FFFFFF"/>
                </a:solidFill>
              </a:rPr>
              <a:t> Apartment Complex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675C6-1287-44D2-0D65-8280CEEFD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0" r="11835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9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9" name="Rectangle 37894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910" name="Rectangle 37896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7911" name="Straight Connector 37898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912" name="Rectangle 37900">
            <a:extLst>
              <a:ext uri="{FF2B5EF4-FFF2-40B4-BE49-F238E27FC236}">
                <a16:creationId xmlns:a16="http://schemas.microsoft.com/office/drawing/2014/main" id="{ED008ECC-51D4-4E47-80DF-1D22FBBC5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9180D-DCA6-F6A8-36DD-175800BE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of the Residential </a:t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BIG MOVE</a:t>
            </a:r>
          </a:p>
        </p:txBody>
      </p:sp>
      <p:pic>
        <p:nvPicPr>
          <p:cNvPr id="37890" name="Picture 2" descr="$15 Million Florida Mansion Is A Disney Lover's Dream Come True">
            <a:extLst>
              <a:ext uri="{FF2B5EF4-FFF2-40B4-BE49-F238E27FC236}">
                <a16:creationId xmlns:a16="http://schemas.microsoft.com/office/drawing/2014/main" id="{66FB356F-F44B-A14F-A549-87201867EC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991138"/>
            <a:ext cx="6909801" cy="461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913" name="Straight Connector 37902">
            <a:extLst>
              <a:ext uri="{FF2B5EF4-FFF2-40B4-BE49-F238E27FC236}">
                <a16:creationId xmlns:a16="http://schemas.microsoft.com/office/drawing/2014/main" id="{0EF352D9-7BCC-436E-8520-E9D0BAAA1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681A4-C537-E524-75D4-4C3F41DFA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046" y="3080573"/>
            <a:ext cx="3690257" cy="790235"/>
          </a:xfrm>
        </p:spPr>
        <p:txBody>
          <a:bodyPr vert="horz" lIns="0" tIns="45720" rIns="0" bIns="45720" rtlCol="0">
            <a:normAutofit/>
          </a:bodyPr>
          <a:lstStyle/>
          <a:p>
            <a:pPr algn="ctr"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Mansion / Large homes</a:t>
            </a:r>
          </a:p>
          <a:p>
            <a:pPr eaLnBrk="1" hangingPunct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914" name="Rectangle 37904">
            <a:extLst>
              <a:ext uri="{FF2B5EF4-FFF2-40B4-BE49-F238E27FC236}">
                <a16:creationId xmlns:a16="http://schemas.microsoft.com/office/drawing/2014/main" id="{3EEBA64A-08C9-4EE7-A7DD-C4309E57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915" name="Rectangle 37906">
            <a:extLst>
              <a:ext uri="{FF2B5EF4-FFF2-40B4-BE49-F238E27FC236}">
                <a16:creationId xmlns:a16="http://schemas.microsoft.com/office/drawing/2014/main" id="{0DA644F7-E61C-4BDD-9510-112510F6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0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8" name="Rectangle 31767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770" name="Rectangle 31769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1772" name="Straight Connector 31771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74" name="Straight Connector 31773">
            <a:extLst>
              <a:ext uri="{FF2B5EF4-FFF2-40B4-BE49-F238E27FC236}">
                <a16:creationId xmlns:a16="http://schemas.microsoft.com/office/drawing/2014/main" id="{CBA20C44-5AE4-4DC9-A91C-643BC9C1E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9CDB94-13FC-3848-C995-13E7078F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Complications</a:t>
            </a:r>
          </a:p>
        </p:txBody>
      </p:sp>
      <p:sp>
        <p:nvSpPr>
          <p:cNvPr id="31776" name="Rectangle 31775">
            <a:extLst>
              <a:ext uri="{FF2B5EF4-FFF2-40B4-BE49-F238E27FC236}">
                <a16:creationId xmlns:a16="http://schemas.microsoft.com/office/drawing/2014/main" id="{A69E3989-C462-49A6-86A8-355B60134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778" name="Rectangle 31777">
            <a:extLst>
              <a:ext uri="{FF2B5EF4-FFF2-40B4-BE49-F238E27FC236}">
                <a16:creationId xmlns:a16="http://schemas.microsoft.com/office/drawing/2014/main" id="{8FE4B8E1-4108-4F3B-AA31-922474DC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1749" name="Content Placeholder 2">
            <a:extLst>
              <a:ext uri="{FF2B5EF4-FFF2-40B4-BE49-F238E27FC236}">
                <a16:creationId xmlns:a16="http://schemas.microsoft.com/office/drawing/2014/main" id="{87F2C650-BAB5-3BFF-9D49-AF0D63EF7A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5209599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529AFD-5A84-4419-9390-0E9584F3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FD9C4-5E6D-4E44-8CCD-24EF7B6F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Risks of Poor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3B2DB5-1B01-4A7A-B79B-E180757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A1F489-813B-7C43-3876-99CEDCF7A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20615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t>What Is Move Planning?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2CD10A-DCBF-D647-D02F-B4AF9A4DF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37852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9" name="Rectangle 32788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791" name="Rectangle 32790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793" name="Straight Connector 32792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795" name="Rectangle 32794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2AFD8-7013-B8D3-9EE8-4A73A267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Recommendations</a:t>
            </a:r>
          </a:p>
        </p:txBody>
      </p:sp>
      <p:pic>
        <p:nvPicPr>
          <p:cNvPr id="8" name="Picture 7" descr="Three arrows on bullseye">
            <a:extLst>
              <a:ext uri="{FF2B5EF4-FFF2-40B4-BE49-F238E27FC236}">
                <a16:creationId xmlns:a16="http://schemas.microsoft.com/office/drawing/2014/main" id="{320DC3F7-A283-D45B-F340-A0F6FF72A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t="1588" r="-1100" b="-1586"/>
          <a:stretch/>
        </p:blipFill>
        <p:spPr>
          <a:xfrm>
            <a:off x="178384" y="1162133"/>
            <a:ext cx="5917616" cy="4196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2797" name="Straight Connector 32796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8C6BD0AD-A48C-E83C-7595-CF583BFF881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Develop Scope of Services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Identify Specialty Equipment 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Seek Concurrence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Obtain Estimates</a:t>
            </a:r>
          </a:p>
          <a:p>
            <a:pPr eaLnBrk="1" hangingPunct="1">
              <a:buFont typeface="Calibri" panose="020F0502020204030204" pitchFamily="34" charset="0"/>
              <a:buChar char="o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Consultations with Displacee</a:t>
            </a:r>
          </a:p>
        </p:txBody>
      </p:sp>
      <p:sp>
        <p:nvSpPr>
          <p:cNvPr id="32799" name="Rectangle 32798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801" name="Rectangle 32800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0" name="Rectangle 33809">
            <a:extLst>
              <a:ext uri="{FF2B5EF4-FFF2-40B4-BE49-F238E27FC236}">
                <a16:creationId xmlns:a16="http://schemas.microsoft.com/office/drawing/2014/main" id="{CA7C4115-E603-447D-A1A5-7AF1E972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812" name="Rectangle 33811">
            <a:extLst>
              <a:ext uri="{FF2B5EF4-FFF2-40B4-BE49-F238E27FC236}">
                <a16:creationId xmlns:a16="http://schemas.microsoft.com/office/drawing/2014/main" id="{21C38396-85C5-4DE1-BA50-52540B40A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193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3814" name="Straight Connector 33813">
            <a:extLst>
              <a:ext uri="{FF2B5EF4-FFF2-40B4-BE49-F238E27FC236}">
                <a16:creationId xmlns:a16="http://schemas.microsoft.com/office/drawing/2014/main" id="{A67651E0-918D-4FEE-AA56-F9008358E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816" name="Rectangle 33815">
            <a:extLst>
              <a:ext uri="{FF2B5EF4-FFF2-40B4-BE49-F238E27FC236}">
                <a16:creationId xmlns:a16="http://schemas.microsoft.com/office/drawing/2014/main" id="{0D194D06-14EA-4BA7-A40E-6F646908A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BF2C22-0610-9032-8077-B0C877D7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</p:txBody>
      </p:sp>
      <p:graphicFrame>
        <p:nvGraphicFramePr>
          <p:cNvPr id="33797" name="Content Placeholder 2">
            <a:extLst>
              <a:ext uri="{FF2B5EF4-FFF2-40B4-BE49-F238E27FC236}">
                <a16:creationId xmlns:a16="http://schemas.microsoft.com/office/drawing/2014/main" id="{EE3110A4-D1F6-9659-689C-E6ADC87722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9792069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F0E016-7AAA-4021-8283-4541B060B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t>Core Elements of Move Planning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D7C93A-082F-4C56-B282-DBEA4A16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48FC5-3294-4768-A652-ADA82AE2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A9120-D290-43FB-863E-28A45D2D3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DF98AC-E5AC-434E-4A41-6C53C1DB0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709059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t>Best Practices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493BB170-81E7-2244-9152-AA53DE4F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35" r="2444" b="1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t>Start early</a:t>
            </a:r>
          </a:p>
          <a:p>
            <a:r>
              <a:t>Document consistently</a:t>
            </a:r>
          </a:p>
          <a:p>
            <a:r>
              <a:t>Communicate often</a:t>
            </a:r>
          </a:p>
          <a:p>
            <a:r>
              <a:t>Adapt to changing conditions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700"/>
              <a:t>Coordination with Project Teams</a:t>
            </a:r>
          </a:p>
        </p:txBody>
      </p:sp>
      <p:pic>
        <p:nvPicPr>
          <p:cNvPr id="5" name="Picture 4" descr="People at meeting">
            <a:extLst>
              <a:ext uri="{FF2B5EF4-FFF2-40B4-BE49-F238E27FC236}">
                <a16:creationId xmlns:a16="http://schemas.microsoft.com/office/drawing/2014/main" id="{07F5541C-C240-B10D-18A5-84AB7FB03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7"/>
          <a:stretch>
            <a:fillRect/>
          </a:stretch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/>
              <a:t>Engineering and construction schedules</a:t>
            </a:r>
          </a:p>
          <a:p>
            <a:r>
              <a:rPr lang="en-US"/>
              <a:t>Acquisition and property management interfaces</a:t>
            </a:r>
          </a:p>
          <a:p>
            <a:r>
              <a:rPr lang="en-US"/>
              <a:t>Stakeholder communication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83529AFD-5A84-4419-9390-0E9584F3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2" name="Rectangle 18441">
            <a:extLst>
              <a:ext uri="{FF2B5EF4-FFF2-40B4-BE49-F238E27FC236}">
                <a16:creationId xmlns:a16="http://schemas.microsoft.com/office/drawing/2014/main" id="{D1FFD9C4-5E6D-4E44-8CCD-24EF7B6F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E6C3F56-E510-D8E0-6B18-261B111FC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dirty="0">
                <a:solidFill>
                  <a:srgbClr val="FFFFFF"/>
                </a:solidFill>
              </a:rPr>
              <a:t>Advisory Services</a:t>
            </a:r>
          </a:p>
        </p:txBody>
      </p:sp>
      <p:sp>
        <p:nvSpPr>
          <p:cNvPr id="18444" name="Rectangle 18443">
            <a:extLst>
              <a:ext uri="{FF2B5EF4-FFF2-40B4-BE49-F238E27FC236}">
                <a16:creationId xmlns:a16="http://schemas.microsoft.com/office/drawing/2014/main" id="{6B3B2DB5-1B01-4A7A-B79B-E180757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8436" name="Rectangle 3">
            <a:extLst>
              <a:ext uri="{FF2B5EF4-FFF2-40B4-BE49-F238E27FC236}">
                <a16:creationId xmlns:a16="http://schemas.microsoft.com/office/drawing/2014/main" id="{ECB2DC74-DD7C-A57F-7134-3085BC2831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3114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05F46-E255-B67E-D342-7DF4D01F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Identifying Personal Property EARLY</a:t>
            </a:r>
          </a:p>
        </p:txBody>
      </p:sp>
      <p:pic>
        <p:nvPicPr>
          <p:cNvPr id="5" name="Picture 2" descr="Business Personal Property">
            <a:extLst>
              <a:ext uri="{FF2B5EF4-FFF2-40B4-BE49-F238E27FC236}">
                <a16:creationId xmlns:a16="http://schemas.microsoft.com/office/drawing/2014/main" id="{9514B854-C631-34D7-70F2-2243E460F8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2178" r="16861" b="-1974"/>
          <a:stretch/>
        </p:blipFill>
        <p:spPr bwMode="auto">
          <a:xfrm>
            <a:off x="316912" y="842743"/>
            <a:ext cx="7175268" cy="46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ECE10-022D-F64A-444A-A377F3EAC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24" y="4654447"/>
            <a:ext cx="739931" cy="7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1A55D2B-68A7-A88F-BDC0-18291AB16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" panose="020B0604020202020204" pitchFamily="34" charset="0"/>
              </a:rPr>
              <a:t>Analyzing the Need</a:t>
            </a:r>
            <a:endParaRPr lang="en-US" altLang="en-US" dirty="0"/>
          </a:p>
        </p:txBody>
      </p:sp>
      <p:graphicFrame>
        <p:nvGraphicFramePr>
          <p:cNvPr id="23557" name="Rectangle 3">
            <a:extLst>
              <a:ext uri="{FF2B5EF4-FFF2-40B4-BE49-F238E27FC236}">
                <a16:creationId xmlns:a16="http://schemas.microsoft.com/office/drawing/2014/main" id="{49F6A85D-4476-D766-162F-67CF4FBD7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48048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4941</TotalTime>
  <Words>504</Words>
  <Application>Microsoft Office PowerPoint</Application>
  <PresentationFormat>Widescreen</PresentationFormat>
  <Paragraphs>146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Wingdings</vt:lpstr>
      <vt:lpstr>Retrospect</vt:lpstr>
      <vt:lpstr>Right of Way Move Planning for Transportation Projects</vt:lpstr>
      <vt:lpstr>Purpose of the Presentation</vt:lpstr>
      <vt:lpstr>What Is Move Planning?</vt:lpstr>
      <vt:lpstr>Core Elements of Move Planning</vt:lpstr>
      <vt:lpstr>Best Practices</vt:lpstr>
      <vt:lpstr>Coordination with Project Teams</vt:lpstr>
      <vt:lpstr>Advisory Services</vt:lpstr>
      <vt:lpstr>Identifying Personal Property EARLY</vt:lpstr>
      <vt:lpstr>Analyzing the Need</vt:lpstr>
      <vt:lpstr>Challenges of  Non-Residential BIG MOVES</vt:lpstr>
      <vt:lpstr>Challenges of Non-Residential  BIG MOVES</vt:lpstr>
      <vt:lpstr> Challenges of Non-Residential BIG MOVES</vt:lpstr>
      <vt:lpstr>Challenges of Non-Residential BIG MOVES</vt:lpstr>
      <vt:lpstr>Developing the Scope</vt:lpstr>
      <vt:lpstr>Best Practices</vt:lpstr>
      <vt:lpstr>Challenges of the Commercial BIG MOVE</vt:lpstr>
      <vt:lpstr>  Challenges of the Self BIG MOVE </vt:lpstr>
      <vt:lpstr>   Challenges of the Personal Property BIG MOVE </vt:lpstr>
      <vt:lpstr>Monitor the Move</vt:lpstr>
      <vt:lpstr>Do I Need A Move Planner?</vt:lpstr>
      <vt:lpstr>Do I Need A Move Planner</vt:lpstr>
      <vt:lpstr>Selection of Move Planner</vt:lpstr>
      <vt:lpstr>Residential Big Moves By Definition</vt:lpstr>
      <vt:lpstr> Challenges of the Residential BIG MOVE</vt:lpstr>
      <vt:lpstr>Challenges of the Residential BIG MOVE </vt:lpstr>
      <vt:lpstr>Challenges of the Residential  BIG MOVE</vt:lpstr>
      <vt:lpstr>Challenges of the Residential  BIG MOVE</vt:lpstr>
      <vt:lpstr>Complications</vt:lpstr>
      <vt:lpstr>Risks of Poor Planning</vt:lpstr>
      <vt:lpstr>Summary Recommendations</vt:lpstr>
      <vt:lpstr>Thank you!</vt:lpstr>
    </vt:vector>
  </TitlesOfParts>
  <Company>Florida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&amp; EXECUTING THE REALLY BIG MOVE</dc:title>
  <dc:creator>Boggs, Sarah</dc:creator>
  <cp:lastModifiedBy>Sarah Boggs</cp:lastModifiedBy>
  <cp:revision>2</cp:revision>
  <dcterms:created xsi:type="dcterms:W3CDTF">2023-02-15T18:41:25Z</dcterms:created>
  <dcterms:modified xsi:type="dcterms:W3CDTF">2026-04-28T17:49:51Z</dcterms:modified>
</cp:coreProperties>
</file>